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id Abu Saifan" userId="a3887ea541a5141d" providerId="LiveId" clId="{B7C52EF8-A070-4A29-B19E-EF5AF51CCB50}"/>
    <pc:docChg chg="custSel modSld">
      <pc:chgData name="Walid Abu Saifan" userId="a3887ea541a5141d" providerId="LiveId" clId="{B7C52EF8-A070-4A29-B19E-EF5AF51CCB50}" dt="2018-03-20T08:18:33.354" v="0" actId="478"/>
      <pc:docMkLst>
        <pc:docMk/>
      </pc:docMkLst>
      <pc:sldChg chg="delSp">
        <pc:chgData name="Walid Abu Saifan" userId="a3887ea541a5141d" providerId="LiveId" clId="{B7C52EF8-A070-4A29-B19E-EF5AF51CCB50}" dt="2018-03-20T08:18:33.354" v="0" actId="478"/>
        <pc:sldMkLst>
          <pc:docMk/>
          <pc:sldMk cId="998194710" sldId="267"/>
        </pc:sldMkLst>
        <pc:spChg chg="del">
          <ac:chgData name="Walid Abu Saifan" userId="a3887ea541a5141d" providerId="LiveId" clId="{B7C52EF8-A070-4A29-B19E-EF5AF51CCB50}" dt="2018-03-20T08:18:33.354" v="0" actId="478"/>
          <ac:spMkLst>
            <pc:docMk/>
            <pc:sldMk cId="998194710" sldId="267"/>
            <ac:spMk id="2" creationId="{A579B834-1615-4A25-A5B7-5C2DB5AFB0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BF1C1-B7D3-4D9F-8187-1CA844C22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CA8CFE-55BA-41ED-A901-03B317BAB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82171-9E0C-4FB2-9DC4-88DABA514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7C937-EF0D-42D0-A1CB-C723F32F9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AF9DF-EBD8-48F8-BD0C-DE1369A08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7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7CD13-714C-46E9-8C20-A57FC14E6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4D59C2-31AC-4415-B446-CE5990599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C0580-2C28-42F3-9DF3-988DF0323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DA034-A337-44C2-8F7F-EEC416F28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CCF31-FEB2-49DE-AED9-D725F3EB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07ABEC-9B3D-47A7-9319-E774D7F669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CC142-E572-4F8F-B6AA-1C26D2A687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9307F-9FBC-4231-A9AE-FF3768EF9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40E79-9159-48B1-9B56-2600D6BBC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B7A1D-7768-4CA7-8AB5-114D958F8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3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07DB2-428B-4D2E-A161-431654A78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D37D-69F4-4B2D-96CD-EDE56DC64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1410D-33AF-479E-8C52-D6F75414C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D5FB0-64FD-4B66-A0AE-59C4AEC0B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74F59-93AA-4A1E-9526-A1A2B8FEE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87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7E4D1-BBBC-45ED-A4AF-DD3CB46F1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EA74B-132D-4261-903E-01578F6AF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5D927-EAB2-483D-9C51-4EE96DC8A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A1F7D-EA59-4D86-AB1C-CDCF4C70B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969C0-8F7A-401D-A6F5-C2D6C38D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12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10F6D-04E4-4C72-AB8A-D3B19893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C3041-6249-4A34-9D04-048B8C668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C5E35-BDD1-4A8E-AD70-C75CEBEA4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07D5B-0C57-45C7-93C7-8F2916FB6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A4C2E-3C2C-409F-A731-86836DCA7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A5835-C945-43CD-ADC4-8BEAC608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8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11E97-4EC2-4A1E-8088-0BC5490E6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D2C28-D403-43D1-A79B-0B7FDCF52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A71-06F7-4936-83DE-4C9D2D4CA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D64E4E-BE5F-4B67-AF9E-BDC6BAFEC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747324-8EB7-48CD-8BAB-8F040D3D5A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19C5F6-C781-4E22-BD4E-6930647E4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CE5EE7-4FA5-43F9-9EED-D9171427D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60018E-7529-4228-8C7A-9117EBA66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8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FB70-5B5D-4419-8462-DAB0F7E96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EAF2C7-DFA0-45A7-B249-64266A7E1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DD86EE-50BC-4CDA-9446-E2BAF8672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F6385D-932C-4CD8-BF05-7C87E2DB3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8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AED946-17CA-48D3-819F-43FDE342A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135F23-B111-4E65-BAAB-1723334E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2A392C-5FD8-48AA-BD67-361CE9BE6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5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F3A9A-5046-4B41-8BD2-8E28C0EFF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BAC2E-33AD-4718-84B7-BA4D80C44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1071A2-EFBF-406A-816B-A30C659D5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DCB24-7C27-4774-9B64-808FDB98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7B263E-17E0-43AD-A01A-7B05B291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73B4B2-C275-4118-9053-5E74585B3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1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B082-2E29-4490-A1F6-C74E52409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17F1FA-903A-4EAD-AA5C-6F5F68AF48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6532C6-50D9-40E0-A761-923A660A8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F6DF1D-B3F4-475C-837E-17DCD773E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4B0D0-71CE-4A1A-84F8-EF54745E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4E0DE-018B-4E79-81D0-5D8980744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1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CF3A90-AD05-44E8-A6D3-0C8C8A038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102BD-2FE0-4A95-A639-104B3BB00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A9D31-CCA9-49EE-8BD8-47E6D8A424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FBF88-87AB-42CC-B68B-F132FD6C9073}" type="datetimeFigureOut">
              <a:rPr lang="en-US" smtClean="0"/>
              <a:t>20-Mar-18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A6838-8818-457B-84F6-EBC905AFD3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8A07A-59A8-44CF-B7C0-64316C702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A5BC0-6A74-4E44-9FE6-D895089237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84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35EA5-69BE-43D6-A8F8-8623E4329E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Styles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C8438-295D-4B65-B626-48F64357C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https://www.gcflearnfree.org/word-tips/how-to-create-a-table-of-contents-in-word/1/</a:t>
            </a:r>
          </a:p>
        </p:txBody>
      </p:sp>
    </p:spTree>
    <p:extLst>
      <p:ext uri="{BB962C8B-B14F-4D97-AF65-F5344CB8AC3E}">
        <p14:creationId xmlns:p14="http://schemas.microsoft.com/office/powerpoint/2010/main" val="1040086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6CF4A-DED6-434B-B4E4-52FAA043B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create a new style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4496E5D-74B1-4F0E-A8EB-BEA708A1456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709" y="1320799"/>
            <a:ext cx="6800294" cy="352742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F5C54-CC50-46CF-9A1E-548EA574E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Click the </a:t>
            </a:r>
            <a:r>
              <a:rPr lang="en-US" b="1" dirty="0"/>
              <a:t>arrow</a:t>
            </a:r>
            <a:r>
              <a:rPr lang="en-US" dirty="0"/>
              <a:t> in the bottom-right corner of the </a:t>
            </a:r>
            <a:r>
              <a:rPr lang="en-US" b="1" dirty="0"/>
              <a:t>Styles</a:t>
            </a:r>
            <a:r>
              <a:rPr lang="en-US" dirty="0"/>
              <a:t> group.</a:t>
            </a:r>
          </a:p>
        </p:txBody>
      </p:sp>
    </p:spTree>
    <p:extLst>
      <p:ext uri="{BB962C8B-B14F-4D97-AF65-F5344CB8AC3E}">
        <p14:creationId xmlns:p14="http://schemas.microsoft.com/office/powerpoint/2010/main" val="501054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3CCBED74-434A-4273-A8D0-48DF7ECFF70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113" y="146750"/>
            <a:ext cx="4713287" cy="65645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C2EB8-3415-4E66-AF6C-3D8854955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The </a:t>
            </a:r>
            <a:r>
              <a:rPr lang="en-US" b="1" dirty="0"/>
              <a:t>Styles</a:t>
            </a:r>
            <a:r>
              <a:rPr lang="en-US" dirty="0"/>
              <a:t> task pane will appear. Select the </a:t>
            </a:r>
            <a:r>
              <a:rPr lang="en-US" b="1" dirty="0"/>
              <a:t>New Style</a:t>
            </a:r>
            <a:r>
              <a:rPr lang="en-US" dirty="0"/>
              <a:t> button at the bottom of the task pane.</a:t>
            </a:r>
          </a:p>
        </p:txBody>
      </p:sp>
    </p:spTree>
    <p:extLst>
      <p:ext uri="{BB962C8B-B14F-4D97-AF65-F5344CB8AC3E}">
        <p14:creationId xmlns:p14="http://schemas.microsoft.com/office/powerpoint/2010/main" val="3925040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540C75C-5DBD-4B11-A448-8E1B5F5FED1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7" y="398455"/>
            <a:ext cx="5978415" cy="612617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F95C-97A0-4B08-B1BD-3350DF11F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dialog box will appear. Enter a </a:t>
            </a:r>
            <a:r>
              <a:rPr lang="en-US" b="1" dirty="0"/>
              <a:t>name</a:t>
            </a:r>
            <a:r>
              <a:rPr lang="en-US" dirty="0"/>
              <a:t> for the style, choose the </a:t>
            </a:r>
            <a:r>
              <a:rPr lang="en-US" b="1" dirty="0"/>
              <a:t>desired text formatting</a:t>
            </a:r>
            <a:r>
              <a:rPr lang="en-US" dirty="0"/>
              <a:t>, then click </a:t>
            </a:r>
            <a:r>
              <a:rPr lang="en-US" b="1" dirty="0"/>
              <a:t>OK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8194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FB831952-CC64-4948-9682-8D119F6305A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975" y="457200"/>
            <a:ext cx="8105775" cy="534352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D45F3B-508B-4A7F-B9F4-83D2C7A78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7650" y="2057400"/>
            <a:ext cx="3171825" cy="3811588"/>
          </a:xfrm>
        </p:spPr>
        <p:txBody>
          <a:bodyPr/>
          <a:lstStyle/>
          <a:p>
            <a:r>
              <a:rPr lang="en-US" dirty="0"/>
              <a:t>The new style will be applied to the currently selected text. It will also appear in the </a:t>
            </a:r>
            <a:r>
              <a:rPr lang="en-US" b="1" dirty="0"/>
              <a:t>Styles</a:t>
            </a:r>
            <a:r>
              <a:rPr lang="en-US" dirty="0"/>
              <a:t> group.</a:t>
            </a:r>
          </a:p>
        </p:txBody>
      </p:sp>
    </p:spTree>
    <p:extLst>
      <p:ext uri="{BB962C8B-B14F-4D97-AF65-F5344CB8AC3E}">
        <p14:creationId xmlns:p14="http://schemas.microsoft.com/office/powerpoint/2010/main" val="169121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87D1E-5796-4659-BABB-2249B059E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create a table of contents in Word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976CBEF8-EC57-4319-8CF1-7BA57F26B4B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77" y="3511550"/>
            <a:ext cx="10397213" cy="258445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8AD93-C274-419E-96E9-9D22876CC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Step 1: Apply heading styles</a:t>
            </a:r>
          </a:p>
          <a:p>
            <a:r>
              <a:rPr lang="en-US" dirty="0"/>
              <a:t>To apply a heading style, select the text you want to format, then choose the desired heading in the </a:t>
            </a:r>
            <a:r>
              <a:rPr lang="en-US" b="1" dirty="0"/>
              <a:t>Styles</a:t>
            </a:r>
            <a:r>
              <a:rPr lang="en-US" dirty="0"/>
              <a:t> group on the </a:t>
            </a:r>
            <a:r>
              <a:rPr lang="en-US" b="1" dirty="0"/>
              <a:t>Home</a:t>
            </a:r>
            <a:r>
              <a:rPr lang="en-US" dirty="0"/>
              <a:t> tab.</a:t>
            </a:r>
          </a:p>
        </p:txBody>
      </p:sp>
    </p:spTree>
    <p:extLst>
      <p:ext uri="{BB962C8B-B14F-4D97-AF65-F5344CB8AC3E}">
        <p14:creationId xmlns:p14="http://schemas.microsoft.com/office/powerpoint/2010/main" val="835953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1C3A-79A8-4465-9E58-742E44BA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Insert the table of contents</a:t>
            </a:r>
          </a:p>
        </p:txBody>
      </p:sp>
      <p:pic>
        <p:nvPicPr>
          <p:cNvPr id="6" name="Picture Placeholder 5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138A6944-6E23-46E1-8A74-57D3FA3E9DE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226" y="768350"/>
            <a:ext cx="6924861" cy="460375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4151B-AF8E-478F-B3E9-1C048CC26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Now for the easy part! Once you've applied heading styles, you can insert your table of contents in just a few clicks. Navigate to the </a:t>
            </a:r>
            <a:r>
              <a:rPr lang="en-US" b="1" dirty="0"/>
              <a:t>References</a:t>
            </a:r>
            <a:r>
              <a:rPr lang="en-US" dirty="0"/>
              <a:t> tab on the Ribbon, then click the </a:t>
            </a:r>
            <a:r>
              <a:rPr lang="en-US" b="1" dirty="0"/>
              <a:t>Table of Contents</a:t>
            </a:r>
            <a:r>
              <a:rPr lang="en-US" dirty="0"/>
              <a:t> command. Select a built-in table from the menu that appears, and the table of contents will appear in your document.</a:t>
            </a:r>
          </a:p>
        </p:txBody>
      </p:sp>
    </p:spTree>
    <p:extLst>
      <p:ext uri="{BB962C8B-B14F-4D97-AF65-F5344CB8AC3E}">
        <p14:creationId xmlns:p14="http://schemas.microsoft.com/office/powerpoint/2010/main" val="2977897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text on a white background&#10;&#10;Description generated with very high confidence">
            <a:extLst>
              <a:ext uri="{FF2B5EF4-FFF2-40B4-BE49-F238E27FC236}">
                <a16:creationId xmlns:a16="http://schemas.microsoft.com/office/drawing/2014/main" id="{D28B244D-CED1-4756-A1EA-6360A1BE538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429" y="53975"/>
            <a:ext cx="9281319" cy="337502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084E2-C6B4-4C8B-81D5-1397204D5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839" y="371475"/>
            <a:ext cx="3046412" cy="2562225"/>
          </a:xfrm>
        </p:spPr>
        <p:txBody>
          <a:bodyPr/>
          <a:lstStyle/>
          <a:p>
            <a:r>
              <a:rPr lang="en-US" dirty="0"/>
              <a:t>As you can see in the image, the table of contents uses the heading styles in your document to determine where each section begins. Sections that begin with a Heading 2 or Heading 3 style will be nested within a Heading 1 style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19A8FD7-B240-48EA-9E37-963426DF5BBF}"/>
              </a:ext>
            </a:extLst>
          </p:cNvPr>
          <p:cNvSpPr txBox="1">
            <a:spLocks/>
          </p:cNvSpPr>
          <p:nvPr/>
        </p:nvSpPr>
        <p:spPr>
          <a:xfrm>
            <a:off x="182564" y="3924300"/>
            <a:ext cx="3046412" cy="2562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table of contents also creates </a:t>
            </a:r>
            <a:r>
              <a:rPr lang="en-US" b="1" dirty="0"/>
              <a:t>links</a:t>
            </a:r>
            <a:r>
              <a:rPr lang="en-US" dirty="0"/>
              <a:t> for each section, allowing you to navigate to different parts of your document. Just hold the </a:t>
            </a:r>
            <a:r>
              <a:rPr lang="en-US" b="1" dirty="0"/>
              <a:t>Ctrl</a:t>
            </a:r>
            <a:r>
              <a:rPr lang="en-US" dirty="0"/>
              <a:t> key on your keyboard and click to go to any section.</a:t>
            </a:r>
          </a:p>
        </p:txBody>
      </p:sp>
      <p:pic>
        <p:nvPicPr>
          <p:cNvPr id="9" name="Picture 8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293644C3-D691-4179-B0DF-32545A87DE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0650" y="3924300"/>
            <a:ext cx="5829300" cy="219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152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1ADE1-9CFD-4D05-98F2-2B60056E8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Update as needed</a:t>
            </a:r>
          </a:p>
        </p:txBody>
      </p:sp>
      <p:pic>
        <p:nvPicPr>
          <p:cNvPr id="6" name="Picture Placeholder 5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C14B6F43-F7C9-41B4-99CA-DB8234E4246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4" y="911225"/>
            <a:ext cx="7471907" cy="44323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4C9CD-6EDE-4FA9-BC17-6FCE1B4D9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If you edit or add to your document, it's easy to update the table of contents. Just select the table of contents, click </a:t>
            </a:r>
            <a:r>
              <a:rPr lang="en-US" b="1" dirty="0"/>
              <a:t>Update Table,</a:t>
            </a:r>
            <a:r>
              <a:rPr lang="en-US" dirty="0"/>
              <a:t> and choose </a:t>
            </a:r>
            <a:r>
              <a:rPr lang="en-US" b="1" dirty="0"/>
              <a:t>Update Entire Table</a:t>
            </a:r>
            <a:r>
              <a:rPr lang="en-US" dirty="0"/>
              <a:t> in the dialog box that appears. The table of contents will then update to reflect any changes.</a:t>
            </a:r>
          </a:p>
        </p:txBody>
      </p:sp>
    </p:spTree>
    <p:extLst>
      <p:ext uri="{BB962C8B-B14F-4D97-AF65-F5344CB8AC3E}">
        <p14:creationId xmlns:p14="http://schemas.microsoft.com/office/powerpoint/2010/main" val="411455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C0AD35A-1E06-4585-B1FC-BFAAB1DD244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17" r="17917"/>
          <a:stretch>
            <a:fillRect/>
          </a:stretch>
        </p:blipFill>
        <p:spPr/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CA626C5-4477-4CF6-A291-0755D6EE174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Select the text you want to format, or place your cursor at the beginning of the line.</a:t>
            </a:r>
          </a:p>
        </p:txBody>
      </p:sp>
    </p:spTree>
    <p:extLst>
      <p:ext uri="{BB962C8B-B14F-4D97-AF65-F5344CB8AC3E}">
        <p14:creationId xmlns:p14="http://schemas.microsoft.com/office/powerpoint/2010/main" val="86833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ED018394-6AC2-4B9D-8C5A-1F9EA6213D0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619" y="987425"/>
            <a:ext cx="7829106" cy="395605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8CAFC-5A74-4B80-A916-ED5E7F409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0275" y="1609725"/>
            <a:ext cx="3932237" cy="3811588"/>
          </a:xfrm>
        </p:spPr>
        <p:txBody>
          <a:bodyPr/>
          <a:lstStyle/>
          <a:p>
            <a:r>
              <a:rPr lang="en-US" dirty="0"/>
              <a:t>In the </a:t>
            </a:r>
            <a:r>
              <a:rPr lang="en-US" b="1" dirty="0"/>
              <a:t>Styles</a:t>
            </a:r>
            <a:r>
              <a:rPr lang="en-US" dirty="0"/>
              <a:t> group on the </a:t>
            </a:r>
            <a:r>
              <a:rPr lang="en-US" b="1" dirty="0"/>
              <a:t>Home</a:t>
            </a:r>
            <a:r>
              <a:rPr lang="en-US" dirty="0"/>
              <a:t> tab, click the </a:t>
            </a:r>
            <a:r>
              <a:rPr lang="en-US" b="1" dirty="0"/>
              <a:t>More</a:t>
            </a:r>
            <a:r>
              <a:rPr lang="en-US" dirty="0"/>
              <a:t> drop-down arrow.</a:t>
            </a:r>
          </a:p>
        </p:txBody>
      </p:sp>
    </p:spTree>
    <p:extLst>
      <p:ext uri="{BB962C8B-B14F-4D97-AF65-F5344CB8AC3E}">
        <p14:creationId xmlns:p14="http://schemas.microsoft.com/office/powerpoint/2010/main" val="1350275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FB4FCEE4-4C03-4138-B2A2-DD00B400B56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" b="518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B2220-195B-49A2-9858-36B93B0F4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Select the </a:t>
            </a:r>
            <a:r>
              <a:rPr lang="en-US" b="1" dirty="0"/>
              <a:t>desired style</a:t>
            </a:r>
            <a:r>
              <a:rPr lang="en-US" dirty="0"/>
              <a:t> from the drop-down menu.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4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9D78B-E462-4925-92B2-584AD2D87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Placeholder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DC8D96B-C391-4419-BBA6-5D0FA4E072C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289" y="863600"/>
            <a:ext cx="6620656" cy="33655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DFD96-5331-4099-AB77-955DD186F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The text will appear in the selected style</a:t>
            </a:r>
          </a:p>
        </p:txBody>
      </p:sp>
    </p:spTree>
    <p:extLst>
      <p:ext uri="{BB962C8B-B14F-4D97-AF65-F5344CB8AC3E}">
        <p14:creationId xmlns:p14="http://schemas.microsoft.com/office/powerpoint/2010/main" val="124154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F3256-3297-425D-B086-F6FDC8813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apply a style set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D34C8779-6FC5-4FA6-BDC1-C9C8F718B28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250" y="1063625"/>
            <a:ext cx="7302500" cy="436562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F3BFC3-63F9-4445-BB0C-17C9903F3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Style sets include a combination of title, heading, and paragraph styles. Style sets allow you to format all elements in your document at once instead of modifying each element separately.</a:t>
            </a:r>
          </a:p>
          <a:p>
            <a:endParaRPr lang="en-US" dirty="0"/>
          </a:p>
          <a:p>
            <a:r>
              <a:rPr lang="en-US" dirty="0"/>
              <a:t>From the Design tab, click the More drop-down arrow in the Document Formatting group.</a:t>
            </a:r>
          </a:p>
        </p:txBody>
      </p:sp>
    </p:spTree>
    <p:extLst>
      <p:ext uri="{BB962C8B-B14F-4D97-AF65-F5344CB8AC3E}">
        <p14:creationId xmlns:p14="http://schemas.microsoft.com/office/powerpoint/2010/main" val="1684558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63D5F-B33D-4306-98C8-B584FD01C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Placeholder 5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6AAB1F84-AA1C-4397-A6A5-A472BE0A395D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5" r="10255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95AF82-2F7C-43F5-AC63-2EEFE6BAA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The selected style set will be applied to your entire document.</a:t>
            </a:r>
          </a:p>
        </p:txBody>
      </p:sp>
    </p:spTree>
    <p:extLst>
      <p:ext uri="{BB962C8B-B14F-4D97-AF65-F5344CB8AC3E}">
        <p14:creationId xmlns:p14="http://schemas.microsoft.com/office/powerpoint/2010/main" val="3808789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B6B56-15AE-4CE0-A996-E55B4C7B8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modify a style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Placeholder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606ACAB7-5625-4013-8753-AAB5E3B01F4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4" y="1028699"/>
            <a:ext cx="7188553" cy="2733675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7A419-07C8-493A-AAF1-52258DFC6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Locate and right-click the </a:t>
            </a:r>
            <a:r>
              <a:rPr lang="en-US" b="1" dirty="0"/>
              <a:t>style</a:t>
            </a:r>
            <a:r>
              <a:rPr lang="en-US" dirty="0"/>
              <a:t> you want to change in the </a:t>
            </a:r>
            <a:r>
              <a:rPr lang="en-US" b="1" dirty="0"/>
              <a:t>Styles </a:t>
            </a:r>
            <a:r>
              <a:rPr lang="en-US" dirty="0"/>
              <a:t>group, then select </a:t>
            </a:r>
            <a:r>
              <a:rPr lang="en-US" b="1" dirty="0"/>
              <a:t>Modify</a:t>
            </a:r>
            <a:r>
              <a:rPr lang="en-US" dirty="0"/>
              <a:t> from the drop-down menu.</a:t>
            </a:r>
          </a:p>
        </p:txBody>
      </p:sp>
    </p:spTree>
    <p:extLst>
      <p:ext uri="{BB962C8B-B14F-4D97-AF65-F5344CB8AC3E}">
        <p14:creationId xmlns:p14="http://schemas.microsoft.com/office/powerpoint/2010/main" val="255883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9FC6C-18E8-4884-91AF-0619927BC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Placeholder 5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834FBDCE-FAA0-4B75-B006-2A521E833D7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398455"/>
            <a:ext cx="6075362" cy="6225514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FB2AB4-C43C-45F0-B996-B01BD65E7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A dialog box will appear. Make the </a:t>
            </a:r>
            <a:r>
              <a:rPr lang="en-US" b="1" dirty="0"/>
              <a:t>desired formatting</a:t>
            </a:r>
            <a:r>
              <a:rPr lang="en-US" dirty="0"/>
              <a:t> </a:t>
            </a:r>
            <a:r>
              <a:rPr lang="en-US" b="1" dirty="0"/>
              <a:t>changes</a:t>
            </a:r>
            <a:r>
              <a:rPr lang="en-US" dirty="0"/>
              <a:t>, such as font style, size, and color. If you want, you can also change the </a:t>
            </a:r>
            <a:r>
              <a:rPr lang="en-US" b="1" dirty="0"/>
              <a:t>name</a:t>
            </a:r>
            <a:r>
              <a:rPr lang="en-US" dirty="0"/>
              <a:t> of the style. Click </a:t>
            </a:r>
            <a:r>
              <a:rPr lang="en-US" b="1" dirty="0"/>
              <a:t>OK </a:t>
            </a:r>
            <a:r>
              <a:rPr lang="en-US" dirty="0"/>
              <a:t>to save your changes.</a:t>
            </a:r>
          </a:p>
          <a:p>
            <a:endParaRPr lang="en-US" dirty="0"/>
          </a:p>
          <a:p>
            <a:r>
              <a:rPr lang="en-US" dirty="0"/>
              <a:t>When you modify a style, you're changing</a:t>
            </a:r>
            <a:r>
              <a:rPr lang="en-US" b="1" dirty="0"/>
              <a:t> every instance</a:t>
            </a:r>
            <a:r>
              <a:rPr lang="en-US" dirty="0"/>
              <a:t> of that style in the document. In the example below, we've modified the </a:t>
            </a:r>
            <a:r>
              <a:rPr lang="en-US" b="1" dirty="0"/>
              <a:t>Normal</a:t>
            </a:r>
            <a:r>
              <a:rPr lang="en-US" dirty="0"/>
              <a:t> style to use a larger font size. Because both paragraphs use the Normal style, they've been updated automatically to use the new size</a:t>
            </a:r>
          </a:p>
        </p:txBody>
      </p:sp>
    </p:spTree>
    <p:extLst>
      <p:ext uri="{BB962C8B-B14F-4D97-AF65-F5344CB8AC3E}">
        <p14:creationId xmlns:p14="http://schemas.microsoft.com/office/powerpoint/2010/main" val="2198877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318</Words>
  <Application>Microsoft Office PowerPoint</Application>
  <PresentationFormat>Widescreen</PresentationFormat>
  <Paragraphs>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Styles </vt:lpstr>
      <vt:lpstr>PowerPoint Presentation</vt:lpstr>
      <vt:lpstr>PowerPoint Presentation</vt:lpstr>
      <vt:lpstr>PowerPoint Presentation</vt:lpstr>
      <vt:lpstr>PowerPoint Presentation</vt:lpstr>
      <vt:lpstr>To apply a style set </vt:lpstr>
      <vt:lpstr>PowerPoint Presentation</vt:lpstr>
      <vt:lpstr>To modify a style </vt:lpstr>
      <vt:lpstr>PowerPoint Presentation</vt:lpstr>
      <vt:lpstr>To create a new style </vt:lpstr>
      <vt:lpstr>PowerPoint Presentation</vt:lpstr>
      <vt:lpstr>PowerPoint Presentation</vt:lpstr>
      <vt:lpstr>PowerPoint Presentation</vt:lpstr>
      <vt:lpstr>How to create a table of contents in Word </vt:lpstr>
      <vt:lpstr>Step 2: Insert the table of contents</vt:lpstr>
      <vt:lpstr>PowerPoint Presentation</vt:lpstr>
      <vt:lpstr>Step 3: Update as needed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Walid Abu Saifan</dc:creator>
  <cp:lastModifiedBy>Walid Abu Saifan</cp:lastModifiedBy>
  <cp:revision>2</cp:revision>
  <dcterms:created xsi:type="dcterms:W3CDTF">2018-03-19T22:13:27Z</dcterms:created>
  <dcterms:modified xsi:type="dcterms:W3CDTF">2018-03-20T08:18:34Z</dcterms:modified>
</cp:coreProperties>
</file>