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id Abu Saifan" userId="a3887ea541a5141d" providerId="LiveId" clId="{8D796B33-7B10-402F-8DD8-5E09BB0844B1}"/>
    <pc:docChg chg="undo custSel addSld delSld modSld">
      <pc:chgData name="Walid Abu Saifan" userId="a3887ea541a5141d" providerId="LiveId" clId="{8D796B33-7B10-402F-8DD8-5E09BB0844B1}" dt="2018-03-19T22:12:14.631" v="156" actId="20577"/>
      <pc:docMkLst>
        <pc:docMk/>
      </pc:docMkLst>
      <pc:sldChg chg="addSp delSp modSp">
        <pc:chgData name="Walid Abu Saifan" userId="a3887ea541a5141d" providerId="LiveId" clId="{8D796B33-7B10-402F-8DD8-5E09BB0844B1}" dt="2018-03-19T22:12:14.631" v="156" actId="20577"/>
        <pc:sldMkLst>
          <pc:docMk/>
          <pc:sldMk cId="215956645" sldId="256"/>
        </pc:sldMkLst>
        <pc:spChg chg="mod">
          <ac:chgData name="Walid Abu Saifan" userId="a3887ea541a5141d" providerId="LiveId" clId="{8D796B33-7B10-402F-8DD8-5E09BB0844B1}" dt="2018-03-19T22:08:09.572" v="132" actId="20577"/>
          <ac:spMkLst>
            <pc:docMk/>
            <pc:sldMk cId="215956645" sldId="256"/>
            <ac:spMk id="2" creationId="{23050F7C-8098-48D1-A431-6231ADC3F4D6}"/>
          </ac:spMkLst>
        </pc:spChg>
        <pc:spChg chg="mod">
          <ac:chgData name="Walid Abu Saifan" userId="a3887ea541a5141d" providerId="LiveId" clId="{8D796B33-7B10-402F-8DD8-5E09BB0844B1}" dt="2018-03-19T22:12:14.631" v="156" actId="20577"/>
          <ac:spMkLst>
            <pc:docMk/>
            <pc:sldMk cId="215956645" sldId="256"/>
            <ac:spMk id="3" creationId="{083F22F6-5090-4474-ACC5-8A2C27C316AC}"/>
          </ac:spMkLst>
        </pc:spChg>
        <pc:picChg chg="add del mod">
          <ac:chgData name="Walid Abu Saifan" userId="a3887ea541a5141d" providerId="LiveId" clId="{8D796B33-7B10-402F-8DD8-5E09BB0844B1}" dt="2018-03-19T21:51:26.057" v="9" actId="931"/>
          <ac:picMkLst>
            <pc:docMk/>
            <pc:sldMk cId="215956645" sldId="256"/>
            <ac:picMk id="5" creationId="{7BC766E1-9C6F-4B29-A364-3CB2C6A1837C}"/>
          </ac:picMkLst>
        </pc:picChg>
        <pc:picChg chg="add del mod">
          <ac:chgData name="Walid Abu Saifan" userId="a3887ea541a5141d" providerId="LiveId" clId="{8D796B33-7B10-402F-8DD8-5E09BB0844B1}" dt="2018-03-19T21:51:26.057" v="9" actId="931"/>
          <ac:picMkLst>
            <pc:docMk/>
            <pc:sldMk cId="215956645" sldId="256"/>
            <ac:picMk id="7" creationId="{7CBF766D-D5F6-4A04-B0B2-B280F17D74BC}"/>
          </ac:picMkLst>
        </pc:picChg>
        <pc:picChg chg="add del mod">
          <ac:chgData name="Walid Abu Saifan" userId="a3887ea541a5141d" providerId="LiveId" clId="{8D796B33-7B10-402F-8DD8-5E09BB0844B1}" dt="2018-03-19T21:51:26.057" v="9" actId="931"/>
          <ac:picMkLst>
            <pc:docMk/>
            <pc:sldMk cId="215956645" sldId="256"/>
            <ac:picMk id="9" creationId="{B760FEF6-A037-4AC1-AD1A-83722DF9BF6A}"/>
          </ac:picMkLst>
        </pc:picChg>
        <pc:picChg chg="add del mod">
          <ac:chgData name="Walid Abu Saifan" userId="a3887ea541a5141d" providerId="LiveId" clId="{8D796B33-7B10-402F-8DD8-5E09BB0844B1}" dt="2018-03-19T21:51:26.057" v="9" actId="931"/>
          <ac:picMkLst>
            <pc:docMk/>
            <pc:sldMk cId="215956645" sldId="256"/>
            <ac:picMk id="11" creationId="{E129B961-682E-472D-951D-A26537358F0A}"/>
          </ac:picMkLst>
        </pc:picChg>
        <pc:picChg chg="add del mod">
          <ac:chgData name="Walid Abu Saifan" userId="a3887ea541a5141d" providerId="LiveId" clId="{8D796B33-7B10-402F-8DD8-5E09BB0844B1}" dt="2018-03-19T21:51:26.057" v="9" actId="931"/>
          <ac:picMkLst>
            <pc:docMk/>
            <pc:sldMk cId="215956645" sldId="256"/>
            <ac:picMk id="13" creationId="{BDB5FCD5-A3AA-4E5A-8F99-FBF76E63C2CA}"/>
          </ac:picMkLst>
        </pc:picChg>
        <pc:picChg chg="add del mod">
          <ac:chgData name="Walid Abu Saifan" userId="a3887ea541a5141d" providerId="LiveId" clId="{8D796B33-7B10-402F-8DD8-5E09BB0844B1}" dt="2018-03-19T21:51:26.057" v="9" actId="931"/>
          <ac:picMkLst>
            <pc:docMk/>
            <pc:sldMk cId="215956645" sldId="256"/>
            <ac:picMk id="15" creationId="{E0D3924B-C4E7-47F7-B76B-0EBBBFDEBDCD}"/>
          </ac:picMkLst>
        </pc:picChg>
        <pc:picChg chg="add del mod">
          <ac:chgData name="Walid Abu Saifan" userId="a3887ea541a5141d" providerId="LiveId" clId="{8D796B33-7B10-402F-8DD8-5E09BB0844B1}" dt="2018-03-19T21:51:26.057" v="9" actId="931"/>
          <ac:picMkLst>
            <pc:docMk/>
            <pc:sldMk cId="215956645" sldId="256"/>
            <ac:picMk id="17" creationId="{B10ED804-685F-49A8-9A84-CEDB708D2B4E}"/>
          </ac:picMkLst>
        </pc:picChg>
      </pc:sldChg>
      <pc:sldChg chg="addSp delSp modSp add del mod setBg">
        <pc:chgData name="Walid Abu Saifan" userId="a3887ea541a5141d" providerId="LiveId" clId="{8D796B33-7B10-402F-8DD8-5E09BB0844B1}" dt="2018-03-19T21:57:53.147" v="49" actId="2696"/>
        <pc:sldMkLst>
          <pc:docMk/>
          <pc:sldMk cId="813492489" sldId="257"/>
        </pc:sldMkLst>
        <pc:spChg chg="del">
          <ac:chgData name="Walid Abu Saifan" userId="a3887ea541a5141d" providerId="LiveId" clId="{8D796B33-7B10-402F-8DD8-5E09BB0844B1}" dt="2018-03-19T21:57:03.161" v="37" actId="478"/>
          <ac:spMkLst>
            <pc:docMk/>
            <pc:sldMk cId="813492489" sldId="257"/>
            <ac:spMk id="2" creationId="{176AB1B6-D088-4741-BF18-A5EC9B341FEB}"/>
          </ac:spMkLst>
        </pc:spChg>
        <pc:spChg chg="del">
          <ac:chgData name="Walid Abu Saifan" userId="a3887ea541a5141d" providerId="LiveId" clId="{8D796B33-7B10-402F-8DD8-5E09BB0844B1}" dt="2018-03-19T21:52:21.100" v="11"/>
          <ac:spMkLst>
            <pc:docMk/>
            <pc:sldMk cId="813492489" sldId="257"/>
            <ac:spMk id="3" creationId="{C4AED27E-8065-4727-B2D4-56F679B01956}"/>
          </ac:spMkLst>
        </pc:spChg>
        <pc:spChg chg="add del mod">
          <ac:chgData name="Walid Abu Saifan" userId="a3887ea541a5141d" providerId="LiveId" clId="{8D796B33-7B10-402F-8DD8-5E09BB0844B1}" dt="2018-03-19T21:56:04.694" v="34" actId="478"/>
          <ac:spMkLst>
            <pc:docMk/>
            <pc:sldMk cId="813492489" sldId="257"/>
            <ac:spMk id="7" creationId="{4D8BE18B-025E-4160-8B51-454E0EE9E00E}"/>
          </ac:spMkLst>
        </pc:spChg>
        <pc:spChg chg="add mod">
          <ac:chgData name="Walid Abu Saifan" userId="a3887ea541a5141d" providerId="LiveId" clId="{8D796B33-7B10-402F-8DD8-5E09BB0844B1}" dt="2018-03-19T21:57:22.619" v="40"/>
          <ac:spMkLst>
            <pc:docMk/>
            <pc:sldMk cId="813492489" sldId="257"/>
            <ac:spMk id="9" creationId="{6FB11DCE-BAC6-4A2E-AA92-705333676727}"/>
          </ac:spMkLst>
        </pc:spChg>
        <pc:spChg chg="add del mod">
          <ac:chgData name="Walid Abu Saifan" userId="a3887ea541a5141d" providerId="LiveId" clId="{8D796B33-7B10-402F-8DD8-5E09BB0844B1}" dt="2018-03-19T21:57:33.145" v="42"/>
          <ac:spMkLst>
            <pc:docMk/>
            <pc:sldMk cId="813492489" sldId="257"/>
            <ac:spMk id="10" creationId="{4DBB1AEF-B199-451D-8CCF-00B2DA3DD8A4}"/>
          </ac:spMkLst>
        </pc:spChg>
        <pc:spChg chg="add mod">
          <ac:chgData name="Walid Abu Saifan" userId="a3887ea541a5141d" providerId="LiveId" clId="{8D796B33-7B10-402F-8DD8-5E09BB0844B1}" dt="2018-03-19T21:57:22.619" v="40"/>
          <ac:spMkLst>
            <pc:docMk/>
            <pc:sldMk cId="813492489" sldId="257"/>
            <ac:spMk id="11" creationId="{75F16705-16B7-463A-A5EE-D869427E56EE}"/>
          </ac:spMkLst>
        </pc:spChg>
        <pc:spChg chg="add mod">
          <ac:chgData name="Walid Abu Saifan" userId="a3887ea541a5141d" providerId="LiveId" clId="{8D796B33-7B10-402F-8DD8-5E09BB0844B1}" dt="2018-03-19T21:57:50.825" v="47" actId="478"/>
          <ac:spMkLst>
            <pc:docMk/>
            <pc:sldMk cId="813492489" sldId="257"/>
            <ac:spMk id="14" creationId="{F5DD4890-E089-46AC-83DE-07E68AFADEA2}"/>
          </ac:spMkLst>
        </pc:spChg>
        <pc:picChg chg="add del mod modCrop">
          <ac:chgData name="Walid Abu Saifan" userId="a3887ea541a5141d" providerId="LiveId" clId="{8D796B33-7B10-402F-8DD8-5E09BB0844B1}" dt="2018-03-19T21:55:55.876" v="31" actId="478"/>
          <ac:picMkLst>
            <pc:docMk/>
            <pc:sldMk cId="813492489" sldId="257"/>
            <ac:picMk id="5" creationId="{EC892286-5FAC-431A-BFF7-80DF3C4403B6}"/>
          </ac:picMkLst>
        </pc:picChg>
        <pc:picChg chg="add del mod">
          <ac:chgData name="Walid Abu Saifan" userId="a3887ea541a5141d" providerId="LiveId" clId="{8D796B33-7B10-402F-8DD8-5E09BB0844B1}" dt="2018-03-19T21:57:31.478" v="41"/>
          <ac:picMkLst>
            <pc:docMk/>
            <pc:sldMk cId="813492489" sldId="257"/>
            <ac:picMk id="8" creationId="{A7DBA4EE-E9D3-4F5E-A5A8-712E6E59BAB2}"/>
          </ac:picMkLst>
        </pc:picChg>
        <pc:picChg chg="add del mod">
          <ac:chgData name="Walid Abu Saifan" userId="a3887ea541a5141d" providerId="LiveId" clId="{8D796B33-7B10-402F-8DD8-5E09BB0844B1}" dt="2018-03-19T21:57:50.825" v="47" actId="478"/>
          <ac:picMkLst>
            <pc:docMk/>
            <pc:sldMk cId="813492489" sldId="257"/>
            <ac:picMk id="12" creationId="{C936F03A-4676-4410-861A-77736B23DFD2}"/>
          </ac:picMkLst>
        </pc:picChg>
      </pc:sldChg>
      <pc:sldChg chg="addSp delSp modSp add">
        <pc:chgData name="Walid Abu Saifan" userId="a3887ea541a5141d" providerId="LiveId" clId="{8D796B33-7B10-402F-8DD8-5E09BB0844B1}" dt="2018-03-19T21:59:06.858" v="61" actId="14100"/>
        <pc:sldMkLst>
          <pc:docMk/>
          <pc:sldMk cId="1089638663" sldId="257"/>
        </pc:sldMkLst>
        <pc:spChg chg="del">
          <ac:chgData name="Walid Abu Saifan" userId="a3887ea541a5141d" providerId="LiveId" clId="{8D796B33-7B10-402F-8DD8-5E09BB0844B1}" dt="2018-03-19T21:58:29.018" v="51"/>
          <ac:spMkLst>
            <pc:docMk/>
            <pc:sldMk cId="1089638663" sldId="257"/>
            <ac:spMk id="2" creationId="{10038064-3723-45BB-9B9B-8F53B0165C51}"/>
          </ac:spMkLst>
        </pc:spChg>
        <pc:spChg chg="del">
          <ac:chgData name="Walid Abu Saifan" userId="a3887ea541a5141d" providerId="LiveId" clId="{8D796B33-7B10-402F-8DD8-5E09BB0844B1}" dt="2018-03-19T21:58:29.018" v="51"/>
          <ac:spMkLst>
            <pc:docMk/>
            <pc:sldMk cId="1089638663" sldId="257"/>
            <ac:spMk id="3" creationId="{1CAC2E00-2410-44B0-AE7C-8E055E02674E}"/>
          </ac:spMkLst>
        </pc:spChg>
        <pc:spChg chg="add del mod">
          <ac:chgData name="Walid Abu Saifan" userId="a3887ea541a5141d" providerId="LiveId" clId="{8D796B33-7B10-402F-8DD8-5E09BB0844B1}" dt="2018-03-19T21:58:48.039" v="56" actId="478"/>
          <ac:spMkLst>
            <pc:docMk/>
            <pc:sldMk cId="1089638663" sldId="257"/>
            <ac:spMk id="4" creationId="{F3B5CFB4-1E26-44AA-8008-BED65CF2D333}"/>
          </ac:spMkLst>
        </pc:spChg>
        <pc:spChg chg="add del mod">
          <ac:chgData name="Walid Abu Saifan" userId="a3887ea541a5141d" providerId="LiveId" clId="{8D796B33-7B10-402F-8DD8-5E09BB0844B1}" dt="2018-03-19T21:58:38.820" v="52"/>
          <ac:spMkLst>
            <pc:docMk/>
            <pc:sldMk cId="1089638663" sldId="257"/>
            <ac:spMk id="5" creationId="{EF2FE2FE-63A8-4857-B0FE-BC359DDFB223}"/>
          </ac:spMkLst>
        </pc:spChg>
        <pc:spChg chg="add mod">
          <ac:chgData name="Walid Abu Saifan" userId="a3887ea541a5141d" providerId="LiveId" clId="{8D796B33-7B10-402F-8DD8-5E09BB0844B1}" dt="2018-03-19T21:59:06.858" v="61" actId="14100"/>
          <ac:spMkLst>
            <pc:docMk/>
            <pc:sldMk cId="1089638663" sldId="257"/>
            <ac:spMk id="6" creationId="{4A02DFBA-216F-4C56-BC10-EC623F2E31CB}"/>
          </ac:spMkLst>
        </pc:spChg>
        <pc:picChg chg="add mod">
          <ac:chgData name="Walid Abu Saifan" userId="a3887ea541a5141d" providerId="LiveId" clId="{8D796B33-7B10-402F-8DD8-5E09BB0844B1}" dt="2018-03-19T21:58:44.607" v="55" actId="14100"/>
          <ac:picMkLst>
            <pc:docMk/>
            <pc:sldMk cId="1089638663" sldId="257"/>
            <ac:picMk id="8" creationId="{C6515A56-4555-4165-9A1E-490A0CE189AC}"/>
          </ac:picMkLst>
        </pc:picChg>
      </pc:sldChg>
      <pc:sldChg chg="addSp delSp modSp add del">
        <pc:chgData name="Walid Abu Saifan" userId="a3887ea541a5141d" providerId="LiveId" clId="{8D796B33-7B10-402F-8DD8-5E09BB0844B1}" dt="2018-03-19T21:57:52.446" v="48" actId="2696"/>
        <pc:sldMkLst>
          <pc:docMk/>
          <pc:sldMk cId="834371284" sldId="258"/>
        </pc:sldMkLst>
        <pc:spChg chg="del">
          <ac:chgData name="Walid Abu Saifan" userId="a3887ea541a5141d" providerId="LiveId" clId="{8D796B33-7B10-402F-8DD8-5E09BB0844B1}" dt="2018-03-19T21:53:56.358" v="21"/>
          <ac:spMkLst>
            <pc:docMk/>
            <pc:sldMk cId="834371284" sldId="258"/>
            <ac:spMk id="3" creationId="{31948E29-72F9-4C58-A971-BDA55815BD67}"/>
          </ac:spMkLst>
        </pc:spChg>
        <pc:spChg chg="add del mod">
          <ac:chgData name="Walid Abu Saifan" userId="a3887ea541a5141d" providerId="LiveId" clId="{8D796B33-7B10-402F-8DD8-5E09BB0844B1}" dt="2018-03-19T21:55:42.842" v="28" actId="478"/>
          <ac:spMkLst>
            <pc:docMk/>
            <pc:sldMk cId="834371284" sldId="258"/>
            <ac:spMk id="9" creationId="{072C8E4B-6E10-4D08-A5C6-2679A66CC025}"/>
          </ac:spMkLst>
        </pc:spChg>
        <pc:picChg chg="add del mod">
          <ac:chgData name="Walid Abu Saifan" userId="a3887ea541a5141d" providerId="LiveId" clId="{8D796B33-7B10-402F-8DD8-5E09BB0844B1}" dt="2018-03-19T21:55:37.470" v="27" actId="478"/>
          <ac:picMkLst>
            <pc:docMk/>
            <pc:sldMk cId="834371284" sldId="258"/>
            <ac:picMk id="5" creationId="{A6CD90E0-8615-4628-B11B-6AD804860881}"/>
          </ac:picMkLst>
        </pc:picChg>
        <pc:picChg chg="add del mod">
          <ac:chgData name="Walid Abu Saifan" userId="a3887ea541a5141d" providerId="LiveId" clId="{8D796B33-7B10-402F-8DD8-5E09BB0844B1}" dt="2018-03-19T21:56:00.933" v="33"/>
          <ac:picMkLst>
            <pc:docMk/>
            <pc:sldMk cId="834371284" sldId="258"/>
            <ac:picMk id="7" creationId="{DDF93FBC-23EB-49F6-B6CE-608E53F94FB5}"/>
          </ac:picMkLst>
        </pc:picChg>
      </pc:sldChg>
      <pc:sldChg chg="addSp delSp modSp add">
        <pc:chgData name="Walid Abu Saifan" userId="a3887ea541a5141d" providerId="LiveId" clId="{8D796B33-7B10-402F-8DD8-5E09BB0844B1}" dt="2018-03-19T22:00:06.383" v="73" actId="403"/>
        <pc:sldMkLst>
          <pc:docMk/>
          <pc:sldMk cId="2611322543" sldId="258"/>
        </pc:sldMkLst>
        <pc:spChg chg="del">
          <ac:chgData name="Walid Abu Saifan" userId="a3887ea541a5141d" providerId="LiveId" clId="{8D796B33-7B10-402F-8DD8-5E09BB0844B1}" dt="2018-03-19T21:59:55.587" v="69" actId="478"/>
          <ac:spMkLst>
            <pc:docMk/>
            <pc:sldMk cId="2611322543" sldId="258"/>
            <ac:spMk id="2" creationId="{56EF4DFA-7E64-45C6-9B35-C34FC0B24161}"/>
          </ac:spMkLst>
        </pc:spChg>
        <pc:spChg chg="del mod">
          <ac:chgData name="Walid Abu Saifan" userId="a3887ea541a5141d" providerId="LiveId" clId="{8D796B33-7B10-402F-8DD8-5E09BB0844B1}" dt="2018-03-19T21:59:47.442" v="65"/>
          <ac:spMkLst>
            <pc:docMk/>
            <pc:sldMk cId="2611322543" sldId="258"/>
            <ac:spMk id="3" creationId="{433FFD2F-5A51-46AE-9B9C-FCAE5459CC58}"/>
          </ac:spMkLst>
        </pc:spChg>
        <pc:spChg chg="mod">
          <ac:chgData name="Walid Abu Saifan" userId="a3887ea541a5141d" providerId="LiveId" clId="{8D796B33-7B10-402F-8DD8-5E09BB0844B1}" dt="2018-03-19T22:00:06.383" v="73" actId="403"/>
          <ac:spMkLst>
            <pc:docMk/>
            <pc:sldMk cId="2611322543" sldId="258"/>
            <ac:spMk id="4" creationId="{08A53055-F141-4644-A897-3165BE187BAF}"/>
          </ac:spMkLst>
        </pc:spChg>
        <pc:picChg chg="add mod">
          <ac:chgData name="Walid Abu Saifan" userId="a3887ea541a5141d" providerId="LiveId" clId="{8D796B33-7B10-402F-8DD8-5E09BB0844B1}" dt="2018-03-19T21:59:51.891" v="68" actId="14100"/>
          <ac:picMkLst>
            <pc:docMk/>
            <pc:sldMk cId="2611322543" sldId="258"/>
            <ac:picMk id="6" creationId="{81BA4BD7-3737-460A-8975-44D12DD63AA8}"/>
          </ac:picMkLst>
        </pc:picChg>
      </pc:sldChg>
      <pc:sldChg chg="addSp delSp modSp add">
        <pc:chgData name="Walid Abu Saifan" userId="a3887ea541a5141d" providerId="LiveId" clId="{8D796B33-7B10-402F-8DD8-5E09BB0844B1}" dt="2018-03-19T22:08:41.353" v="150" actId="14100"/>
        <pc:sldMkLst>
          <pc:docMk/>
          <pc:sldMk cId="2831596721" sldId="259"/>
        </pc:sldMkLst>
        <pc:spChg chg="del">
          <ac:chgData name="Walid Abu Saifan" userId="a3887ea541a5141d" providerId="LiveId" clId="{8D796B33-7B10-402F-8DD8-5E09BB0844B1}" dt="2018-03-19T22:07:58.351" v="109" actId="478"/>
          <ac:spMkLst>
            <pc:docMk/>
            <pc:sldMk cId="2831596721" sldId="259"/>
            <ac:spMk id="2" creationId="{5DD8307B-4C69-4F38-8813-6EF19E01D1C2}"/>
          </ac:spMkLst>
        </pc:spChg>
        <pc:spChg chg="del">
          <ac:chgData name="Walid Abu Saifan" userId="a3887ea541a5141d" providerId="LiveId" clId="{8D796B33-7B10-402F-8DD8-5E09BB0844B1}" dt="2018-03-19T22:01:37.933" v="78"/>
          <ac:spMkLst>
            <pc:docMk/>
            <pc:sldMk cId="2831596721" sldId="259"/>
            <ac:spMk id="3" creationId="{A47C3041-6649-433F-894B-5A6EFC54B4E2}"/>
          </ac:spMkLst>
        </pc:spChg>
        <pc:spChg chg="mod">
          <ac:chgData name="Walid Abu Saifan" userId="a3887ea541a5141d" providerId="LiveId" clId="{8D796B33-7B10-402F-8DD8-5E09BB0844B1}" dt="2018-03-19T22:08:41.353" v="150" actId="14100"/>
          <ac:spMkLst>
            <pc:docMk/>
            <pc:sldMk cId="2831596721" sldId="259"/>
            <ac:spMk id="4" creationId="{C902B4F5-4DDE-4686-811E-5CC6270720CC}"/>
          </ac:spMkLst>
        </pc:spChg>
        <pc:picChg chg="add mod">
          <ac:chgData name="Walid Abu Saifan" userId="a3887ea541a5141d" providerId="LiveId" clId="{8D796B33-7B10-402F-8DD8-5E09BB0844B1}" dt="2018-03-19T22:01:42.223" v="80" actId="14100"/>
          <ac:picMkLst>
            <pc:docMk/>
            <pc:sldMk cId="2831596721" sldId="259"/>
            <ac:picMk id="6" creationId="{DE7172EB-8F8F-4328-82EF-4675988ADA87}"/>
          </ac:picMkLst>
        </pc:picChg>
      </pc:sldChg>
      <pc:sldChg chg="addSp delSp modSp add">
        <pc:chgData name="Walid Abu Saifan" userId="a3887ea541a5141d" providerId="LiveId" clId="{8D796B33-7B10-402F-8DD8-5E09BB0844B1}" dt="2018-03-19T22:02:58.711" v="88"/>
        <pc:sldMkLst>
          <pc:docMk/>
          <pc:sldMk cId="655587843" sldId="260"/>
        </pc:sldMkLst>
        <pc:spChg chg="del">
          <ac:chgData name="Walid Abu Saifan" userId="a3887ea541a5141d" providerId="LiveId" clId="{8D796B33-7B10-402F-8DD8-5E09BB0844B1}" dt="2018-03-19T22:02:47.019" v="86" actId="478"/>
          <ac:spMkLst>
            <pc:docMk/>
            <pc:sldMk cId="655587843" sldId="260"/>
            <ac:spMk id="2" creationId="{8F8ADB95-2B32-4807-A008-C8851C0C33B9}"/>
          </ac:spMkLst>
        </pc:spChg>
        <pc:spChg chg="del">
          <ac:chgData name="Walid Abu Saifan" userId="a3887ea541a5141d" providerId="LiveId" clId="{8D796B33-7B10-402F-8DD8-5E09BB0844B1}" dt="2018-03-19T22:02:38.561" v="83"/>
          <ac:spMkLst>
            <pc:docMk/>
            <pc:sldMk cId="655587843" sldId="260"/>
            <ac:spMk id="3" creationId="{484CABEE-CF80-4EA9-A2B0-43029F129F4B}"/>
          </ac:spMkLst>
        </pc:spChg>
        <pc:spChg chg="mod">
          <ac:chgData name="Walid Abu Saifan" userId="a3887ea541a5141d" providerId="LiveId" clId="{8D796B33-7B10-402F-8DD8-5E09BB0844B1}" dt="2018-03-19T22:02:58.711" v="88"/>
          <ac:spMkLst>
            <pc:docMk/>
            <pc:sldMk cId="655587843" sldId="260"/>
            <ac:spMk id="4" creationId="{52D18B72-A4D6-4136-9C8E-465CF19F5214}"/>
          </ac:spMkLst>
        </pc:spChg>
        <pc:picChg chg="add mod">
          <ac:chgData name="Walid Abu Saifan" userId="a3887ea541a5141d" providerId="LiveId" clId="{8D796B33-7B10-402F-8DD8-5E09BB0844B1}" dt="2018-03-19T22:02:42.515" v="85" actId="14100"/>
          <ac:picMkLst>
            <pc:docMk/>
            <pc:sldMk cId="655587843" sldId="260"/>
            <ac:picMk id="6" creationId="{AD59C145-F2CF-4AB0-80D8-028C44BA328E}"/>
          </ac:picMkLst>
        </pc:picChg>
      </pc:sldChg>
      <pc:sldChg chg="addSp delSp modSp add">
        <pc:chgData name="Walid Abu Saifan" userId="a3887ea541a5141d" providerId="LiveId" clId="{8D796B33-7B10-402F-8DD8-5E09BB0844B1}" dt="2018-03-19T22:06:59.147" v="101" actId="1076"/>
        <pc:sldMkLst>
          <pc:docMk/>
          <pc:sldMk cId="1491396795" sldId="261"/>
        </pc:sldMkLst>
        <pc:spChg chg="del">
          <ac:chgData name="Walid Abu Saifan" userId="a3887ea541a5141d" providerId="LiveId" clId="{8D796B33-7B10-402F-8DD8-5E09BB0844B1}" dt="2018-03-19T22:06:44.320" v="97" actId="478"/>
          <ac:spMkLst>
            <pc:docMk/>
            <pc:sldMk cId="1491396795" sldId="261"/>
            <ac:spMk id="2" creationId="{F949174C-B16D-45BC-B2BE-ADB7073EA87C}"/>
          </ac:spMkLst>
        </pc:spChg>
        <pc:spChg chg="del">
          <ac:chgData name="Walid Abu Saifan" userId="a3887ea541a5141d" providerId="LiveId" clId="{8D796B33-7B10-402F-8DD8-5E09BB0844B1}" dt="2018-03-19T22:03:21.766" v="91"/>
          <ac:spMkLst>
            <pc:docMk/>
            <pc:sldMk cId="1491396795" sldId="261"/>
            <ac:spMk id="3" creationId="{2F9AB638-3507-43AB-B8F4-F1A445041A34}"/>
          </ac:spMkLst>
        </pc:spChg>
        <pc:spChg chg="mod">
          <ac:chgData name="Walid Abu Saifan" userId="a3887ea541a5141d" providerId="LiveId" clId="{8D796B33-7B10-402F-8DD8-5E09BB0844B1}" dt="2018-03-19T22:06:48.190" v="98" actId="1076"/>
          <ac:spMkLst>
            <pc:docMk/>
            <pc:sldMk cId="1491396795" sldId="261"/>
            <ac:spMk id="4" creationId="{D081845F-1D0A-494C-B7B4-A8AAD52ADA4D}"/>
          </ac:spMkLst>
        </pc:spChg>
        <pc:spChg chg="add mod">
          <ac:chgData name="Walid Abu Saifan" userId="a3887ea541a5141d" providerId="LiveId" clId="{8D796B33-7B10-402F-8DD8-5E09BB0844B1}" dt="2018-03-19T22:06:59.147" v="101" actId="1076"/>
          <ac:spMkLst>
            <pc:docMk/>
            <pc:sldMk cId="1491396795" sldId="261"/>
            <ac:spMk id="7" creationId="{94BA02A4-8B3D-43DA-B1BB-69036EF2F1AC}"/>
          </ac:spMkLst>
        </pc:spChg>
        <pc:picChg chg="add mod">
          <ac:chgData name="Walid Abu Saifan" userId="a3887ea541a5141d" providerId="LiveId" clId="{8D796B33-7B10-402F-8DD8-5E09BB0844B1}" dt="2018-03-19T22:06:52.967" v="99" actId="1076"/>
          <ac:picMkLst>
            <pc:docMk/>
            <pc:sldMk cId="1491396795" sldId="261"/>
            <ac:picMk id="6" creationId="{1F478A02-6CDC-455F-BA5E-BB622EAB716C}"/>
          </ac:picMkLst>
        </pc:picChg>
      </pc:sldChg>
      <pc:sldChg chg="addSp delSp modSp add">
        <pc:chgData name="Walid Abu Saifan" userId="a3887ea541a5141d" providerId="LiveId" clId="{8D796B33-7B10-402F-8DD8-5E09BB0844B1}" dt="2018-03-19T22:07:49.204" v="108" actId="478"/>
        <pc:sldMkLst>
          <pc:docMk/>
          <pc:sldMk cId="2728176388" sldId="262"/>
        </pc:sldMkLst>
        <pc:spChg chg="del">
          <ac:chgData name="Walid Abu Saifan" userId="a3887ea541a5141d" providerId="LiveId" clId="{8D796B33-7B10-402F-8DD8-5E09BB0844B1}" dt="2018-03-19T22:07:49.204" v="108" actId="478"/>
          <ac:spMkLst>
            <pc:docMk/>
            <pc:sldMk cId="2728176388" sldId="262"/>
            <ac:spMk id="2" creationId="{AFAEC43C-C97A-4920-8320-178B93E0297A}"/>
          </ac:spMkLst>
        </pc:spChg>
        <pc:spChg chg="del">
          <ac:chgData name="Walid Abu Saifan" userId="a3887ea541a5141d" providerId="LiveId" clId="{8D796B33-7B10-402F-8DD8-5E09BB0844B1}" dt="2018-03-19T22:07:30.452" v="103"/>
          <ac:spMkLst>
            <pc:docMk/>
            <pc:sldMk cId="2728176388" sldId="262"/>
            <ac:spMk id="3" creationId="{36676ED0-29F5-4B26-9C96-7CCEDFF49506}"/>
          </ac:spMkLst>
        </pc:spChg>
        <pc:spChg chg="mod">
          <ac:chgData name="Walid Abu Saifan" userId="a3887ea541a5141d" providerId="LiveId" clId="{8D796B33-7B10-402F-8DD8-5E09BB0844B1}" dt="2018-03-19T22:07:20.658" v="102"/>
          <ac:spMkLst>
            <pc:docMk/>
            <pc:sldMk cId="2728176388" sldId="262"/>
            <ac:spMk id="4" creationId="{AFEC8215-30E3-4803-A2BF-A309A390C0DC}"/>
          </ac:spMkLst>
        </pc:spChg>
        <pc:picChg chg="add mod">
          <ac:chgData name="Walid Abu Saifan" userId="a3887ea541a5141d" providerId="LiveId" clId="{8D796B33-7B10-402F-8DD8-5E09BB0844B1}" dt="2018-03-19T22:07:37.820" v="107" actId="1076"/>
          <ac:picMkLst>
            <pc:docMk/>
            <pc:sldMk cId="2728176388" sldId="262"/>
            <ac:picMk id="6" creationId="{1607589A-6515-47FF-A445-3556D06226D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C9FC7-DAC6-481D-B66C-CB5FF37360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44AE7F-531B-4E31-A7A9-BC6AB121B2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7BA9DE-8EF3-4EA9-AFE7-E35BD964FACF}"/>
              </a:ext>
            </a:extLst>
          </p:cNvPr>
          <p:cNvSpPr>
            <a:spLocks noGrp="1"/>
          </p:cNvSpPr>
          <p:nvPr>
            <p:ph type="dt" sz="half" idx="10"/>
          </p:nvPr>
        </p:nvSpPr>
        <p:spPr/>
        <p:txBody>
          <a:bodyPr/>
          <a:lstStyle/>
          <a:p>
            <a:fld id="{EA7DEE27-4F86-40B3-BA4E-2FA07B30B685}" type="datetimeFigureOut">
              <a:rPr lang="en-US" smtClean="0"/>
              <a:t>19-Mar-18</a:t>
            </a:fld>
            <a:endParaRPr lang="en-US"/>
          </a:p>
        </p:txBody>
      </p:sp>
      <p:sp>
        <p:nvSpPr>
          <p:cNvPr id="5" name="Footer Placeholder 4">
            <a:extLst>
              <a:ext uri="{FF2B5EF4-FFF2-40B4-BE49-F238E27FC236}">
                <a16:creationId xmlns:a16="http://schemas.microsoft.com/office/drawing/2014/main" id="{94FC6C96-2183-4CAE-9852-A4B8AC71F3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B29B5F-51B2-4BC1-BE17-D95CCC6BCDA9}"/>
              </a:ext>
            </a:extLst>
          </p:cNvPr>
          <p:cNvSpPr>
            <a:spLocks noGrp="1"/>
          </p:cNvSpPr>
          <p:nvPr>
            <p:ph type="sldNum" sz="quarter" idx="12"/>
          </p:nvPr>
        </p:nvSpPr>
        <p:spPr/>
        <p:txBody>
          <a:bodyPr/>
          <a:lstStyle/>
          <a:p>
            <a:fld id="{423926E1-1558-40A5-830B-362E70C01645}" type="slidenum">
              <a:rPr lang="en-US" smtClean="0"/>
              <a:t>‹#›</a:t>
            </a:fld>
            <a:endParaRPr lang="en-US"/>
          </a:p>
        </p:txBody>
      </p:sp>
    </p:spTree>
    <p:extLst>
      <p:ext uri="{BB962C8B-B14F-4D97-AF65-F5344CB8AC3E}">
        <p14:creationId xmlns:p14="http://schemas.microsoft.com/office/powerpoint/2010/main" val="737724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F6B9A-0D7E-4826-9A1A-6AE74B270D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B40E16-0BC9-421F-9904-59115EBDCC2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E0679A-B85F-4512-9378-1E47DE23DA86}"/>
              </a:ext>
            </a:extLst>
          </p:cNvPr>
          <p:cNvSpPr>
            <a:spLocks noGrp="1"/>
          </p:cNvSpPr>
          <p:nvPr>
            <p:ph type="dt" sz="half" idx="10"/>
          </p:nvPr>
        </p:nvSpPr>
        <p:spPr/>
        <p:txBody>
          <a:bodyPr/>
          <a:lstStyle/>
          <a:p>
            <a:fld id="{EA7DEE27-4F86-40B3-BA4E-2FA07B30B685}" type="datetimeFigureOut">
              <a:rPr lang="en-US" smtClean="0"/>
              <a:t>19-Mar-18</a:t>
            </a:fld>
            <a:endParaRPr lang="en-US"/>
          </a:p>
        </p:txBody>
      </p:sp>
      <p:sp>
        <p:nvSpPr>
          <p:cNvPr id="5" name="Footer Placeholder 4">
            <a:extLst>
              <a:ext uri="{FF2B5EF4-FFF2-40B4-BE49-F238E27FC236}">
                <a16:creationId xmlns:a16="http://schemas.microsoft.com/office/drawing/2014/main" id="{5A3456AB-AF0D-4F96-B4B1-4AC5B76EEA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6366C5-7C09-4396-8771-1B705D5C23BF}"/>
              </a:ext>
            </a:extLst>
          </p:cNvPr>
          <p:cNvSpPr>
            <a:spLocks noGrp="1"/>
          </p:cNvSpPr>
          <p:nvPr>
            <p:ph type="sldNum" sz="quarter" idx="12"/>
          </p:nvPr>
        </p:nvSpPr>
        <p:spPr/>
        <p:txBody>
          <a:bodyPr/>
          <a:lstStyle/>
          <a:p>
            <a:fld id="{423926E1-1558-40A5-830B-362E70C01645}" type="slidenum">
              <a:rPr lang="en-US" smtClean="0"/>
              <a:t>‹#›</a:t>
            </a:fld>
            <a:endParaRPr lang="en-US"/>
          </a:p>
        </p:txBody>
      </p:sp>
    </p:spTree>
    <p:extLst>
      <p:ext uri="{BB962C8B-B14F-4D97-AF65-F5344CB8AC3E}">
        <p14:creationId xmlns:p14="http://schemas.microsoft.com/office/powerpoint/2010/main" val="1494920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51263D-C9B6-4040-BE8A-7080B943E3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738ABA-E582-4A0B-A0E2-0DFB4B963A8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1DB25B-DCE7-4F4B-BD7C-590EFD9B0CFD}"/>
              </a:ext>
            </a:extLst>
          </p:cNvPr>
          <p:cNvSpPr>
            <a:spLocks noGrp="1"/>
          </p:cNvSpPr>
          <p:nvPr>
            <p:ph type="dt" sz="half" idx="10"/>
          </p:nvPr>
        </p:nvSpPr>
        <p:spPr/>
        <p:txBody>
          <a:bodyPr/>
          <a:lstStyle/>
          <a:p>
            <a:fld id="{EA7DEE27-4F86-40B3-BA4E-2FA07B30B685}" type="datetimeFigureOut">
              <a:rPr lang="en-US" smtClean="0"/>
              <a:t>19-Mar-18</a:t>
            </a:fld>
            <a:endParaRPr lang="en-US"/>
          </a:p>
        </p:txBody>
      </p:sp>
      <p:sp>
        <p:nvSpPr>
          <p:cNvPr id="5" name="Footer Placeholder 4">
            <a:extLst>
              <a:ext uri="{FF2B5EF4-FFF2-40B4-BE49-F238E27FC236}">
                <a16:creationId xmlns:a16="http://schemas.microsoft.com/office/drawing/2014/main" id="{EEF7365D-4A69-4B04-9068-4D0CFC973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8C39C2-64D3-42F7-9BF5-230F1BF66799}"/>
              </a:ext>
            </a:extLst>
          </p:cNvPr>
          <p:cNvSpPr>
            <a:spLocks noGrp="1"/>
          </p:cNvSpPr>
          <p:nvPr>
            <p:ph type="sldNum" sz="quarter" idx="12"/>
          </p:nvPr>
        </p:nvSpPr>
        <p:spPr/>
        <p:txBody>
          <a:bodyPr/>
          <a:lstStyle/>
          <a:p>
            <a:fld id="{423926E1-1558-40A5-830B-362E70C01645}" type="slidenum">
              <a:rPr lang="en-US" smtClean="0"/>
              <a:t>‹#›</a:t>
            </a:fld>
            <a:endParaRPr lang="en-US"/>
          </a:p>
        </p:txBody>
      </p:sp>
    </p:spTree>
    <p:extLst>
      <p:ext uri="{BB962C8B-B14F-4D97-AF65-F5344CB8AC3E}">
        <p14:creationId xmlns:p14="http://schemas.microsoft.com/office/powerpoint/2010/main" val="2762861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D71BE-995A-4C28-92A1-7EC4A88D08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21D87E-4996-4D79-BDF9-7B8A5B7859C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0C81BF-091F-44B5-B108-E2883B585191}"/>
              </a:ext>
            </a:extLst>
          </p:cNvPr>
          <p:cNvSpPr>
            <a:spLocks noGrp="1"/>
          </p:cNvSpPr>
          <p:nvPr>
            <p:ph type="dt" sz="half" idx="10"/>
          </p:nvPr>
        </p:nvSpPr>
        <p:spPr/>
        <p:txBody>
          <a:bodyPr/>
          <a:lstStyle/>
          <a:p>
            <a:fld id="{EA7DEE27-4F86-40B3-BA4E-2FA07B30B685}" type="datetimeFigureOut">
              <a:rPr lang="en-US" smtClean="0"/>
              <a:t>19-Mar-18</a:t>
            </a:fld>
            <a:endParaRPr lang="en-US"/>
          </a:p>
        </p:txBody>
      </p:sp>
      <p:sp>
        <p:nvSpPr>
          <p:cNvPr id="5" name="Footer Placeholder 4">
            <a:extLst>
              <a:ext uri="{FF2B5EF4-FFF2-40B4-BE49-F238E27FC236}">
                <a16:creationId xmlns:a16="http://schemas.microsoft.com/office/drawing/2014/main" id="{2D598AD7-460F-4A1C-AE8D-F39E02A417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DBDF87-9658-467B-9804-C3235C891FAE}"/>
              </a:ext>
            </a:extLst>
          </p:cNvPr>
          <p:cNvSpPr>
            <a:spLocks noGrp="1"/>
          </p:cNvSpPr>
          <p:nvPr>
            <p:ph type="sldNum" sz="quarter" idx="12"/>
          </p:nvPr>
        </p:nvSpPr>
        <p:spPr/>
        <p:txBody>
          <a:bodyPr/>
          <a:lstStyle/>
          <a:p>
            <a:fld id="{423926E1-1558-40A5-830B-362E70C01645}" type="slidenum">
              <a:rPr lang="en-US" smtClean="0"/>
              <a:t>‹#›</a:t>
            </a:fld>
            <a:endParaRPr lang="en-US"/>
          </a:p>
        </p:txBody>
      </p:sp>
    </p:spTree>
    <p:extLst>
      <p:ext uri="{BB962C8B-B14F-4D97-AF65-F5344CB8AC3E}">
        <p14:creationId xmlns:p14="http://schemas.microsoft.com/office/powerpoint/2010/main" val="4146753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9F195-E9E4-4770-BA29-99DA6B6BE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B749EE-6C12-4E9B-A16A-7E0E2C3D7E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6B3ABE3-AFE3-42A3-9EEB-95A66007850B}"/>
              </a:ext>
            </a:extLst>
          </p:cNvPr>
          <p:cNvSpPr>
            <a:spLocks noGrp="1"/>
          </p:cNvSpPr>
          <p:nvPr>
            <p:ph type="dt" sz="half" idx="10"/>
          </p:nvPr>
        </p:nvSpPr>
        <p:spPr/>
        <p:txBody>
          <a:bodyPr/>
          <a:lstStyle/>
          <a:p>
            <a:fld id="{EA7DEE27-4F86-40B3-BA4E-2FA07B30B685}" type="datetimeFigureOut">
              <a:rPr lang="en-US" smtClean="0"/>
              <a:t>19-Mar-18</a:t>
            </a:fld>
            <a:endParaRPr lang="en-US"/>
          </a:p>
        </p:txBody>
      </p:sp>
      <p:sp>
        <p:nvSpPr>
          <p:cNvPr id="5" name="Footer Placeholder 4">
            <a:extLst>
              <a:ext uri="{FF2B5EF4-FFF2-40B4-BE49-F238E27FC236}">
                <a16:creationId xmlns:a16="http://schemas.microsoft.com/office/drawing/2014/main" id="{8918C537-BDD4-48AA-B391-67756601E6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8FD475-E9EE-4094-B9BE-939F59F7D9E9}"/>
              </a:ext>
            </a:extLst>
          </p:cNvPr>
          <p:cNvSpPr>
            <a:spLocks noGrp="1"/>
          </p:cNvSpPr>
          <p:nvPr>
            <p:ph type="sldNum" sz="quarter" idx="12"/>
          </p:nvPr>
        </p:nvSpPr>
        <p:spPr/>
        <p:txBody>
          <a:bodyPr/>
          <a:lstStyle/>
          <a:p>
            <a:fld id="{423926E1-1558-40A5-830B-362E70C01645}" type="slidenum">
              <a:rPr lang="en-US" smtClean="0"/>
              <a:t>‹#›</a:t>
            </a:fld>
            <a:endParaRPr lang="en-US"/>
          </a:p>
        </p:txBody>
      </p:sp>
    </p:spTree>
    <p:extLst>
      <p:ext uri="{BB962C8B-B14F-4D97-AF65-F5344CB8AC3E}">
        <p14:creationId xmlns:p14="http://schemas.microsoft.com/office/powerpoint/2010/main" val="287147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4FA74-23F2-4E91-AA8D-90516DC4EF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025C9B-020E-4518-90CC-31D990D2C9C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973B78-7B01-42AF-8C9D-85509E10748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E91F95-D380-4FFC-ADCB-80FAE3DD356D}"/>
              </a:ext>
            </a:extLst>
          </p:cNvPr>
          <p:cNvSpPr>
            <a:spLocks noGrp="1"/>
          </p:cNvSpPr>
          <p:nvPr>
            <p:ph type="dt" sz="half" idx="10"/>
          </p:nvPr>
        </p:nvSpPr>
        <p:spPr/>
        <p:txBody>
          <a:bodyPr/>
          <a:lstStyle/>
          <a:p>
            <a:fld id="{EA7DEE27-4F86-40B3-BA4E-2FA07B30B685}" type="datetimeFigureOut">
              <a:rPr lang="en-US" smtClean="0"/>
              <a:t>19-Mar-18</a:t>
            </a:fld>
            <a:endParaRPr lang="en-US"/>
          </a:p>
        </p:txBody>
      </p:sp>
      <p:sp>
        <p:nvSpPr>
          <p:cNvPr id="6" name="Footer Placeholder 5">
            <a:extLst>
              <a:ext uri="{FF2B5EF4-FFF2-40B4-BE49-F238E27FC236}">
                <a16:creationId xmlns:a16="http://schemas.microsoft.com/office/drawing/2014/main" id="{76C13C16-6ABF-4925-8D93-FA173444D2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733144-DA8A-4726-B711-09E255E1216E}"/>
              </a:ext>
            </a:extLst>
          </p:cNvPr>
          <p:cNvSpPr>
            <a:spLocks noGrp="1"/>
          </p:cNvSpPr>
          <p:nvPr>
            <p:ph type="sldNum" sz="quarter" idx="12"/>
          </p:nvPr>
        </p:nvSpPr>
        <p:spPr/>
        <p:txBody>
          <a:bodyPr/>
          <a:lstStyle/>
          <a:p>
            <a:fld id="{423926E1-1558-40A5-830B-362E70C01645}" type="slidenum">
              <a:rPr lang="en-US" smtClean="0"/>
              <a:t>‹#›</a:t>
            </a:fld>
            <a:endParaRPr lang="en-US"/>
          </a:p>
        </p:txBody>
      </p:sp>
    </p:spTree>
    <p:extLst>
      <p:ext uri="{BB962C8B-B14F-4D97-AF65-F5344CB8AC3E}">
        <p14:creationId xmlns:p14="http://schemas.microsoft.com/office/powerpoint/2010/main" val="228674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769F3-4D93-4E4F-BA76-814DAED44B4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7C3068-AAF6-4F54-8B19-171111F5F6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15D521A-CFAB-4C3A-BF93-AB9A11A878E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6B1A46-B6FB-4B5B-A36E-0B25576BAE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4B1B925-0CA6-49CB-8756-E07BA0F645E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0896B9-42AE-40B2-B8BF-F19BB6D4C8BF}"/>
              </a:ext>
            </a:extLst>
          </p:cNvPr>
          <p:cNvSpPr>
            <a:spLocks noGrp="1"/>
          </p:cNvSpPr>
          <p:nvPr>
            <p:ph type="dt" sz="half" idx="10"/>
          </p:nvPr>
        </p:nvSpPr>
        <p:spPr/>
        <p:txBody>
          <a:bodyPr/>
          <a:lstStyle/>
          <a:p>
            <a:fld id="{EA7DEE27-4F86-40B3-BA4E-2FA07B30B685}" type="datetimeFigureOut">
              <a:rPr lang="en-US" smtClean="0"/>
              <a:t>19-Mar-18</a:t>
            </a:fld>
            <a:endParaRPr lang="en-US"/>
          </a:p>
        </p:txBody>
      </p:sp>
      <p:sp>
        <p:nvSpPr>
          <p:cNvPr id="8" name="Footer Placeholder 7">
            <a:extLst>
              <a:ext uri="{FF2B5EF4-FFF2-40B4-BE49-F238E27FC236}">
                <a16:creationId xmlns:a16="http://schemas.microsoft.com/office/drawing/2014/main" id="{48CC8680-F735-4B91-91F7-67C90724274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90D9FE-6FB3-4449-BED7-B1314D873415}"/>
              </a:ext>
            </a:extLst>
          </p:cNvPr>
          <p:cNvSpPr>
            <a:spLocks noGrp="1"/>
          </p:cNvSpPr>
          <p:nvPr>
            <p:ph type="sldNum" sz="quarter" idx="12"/>
          </p:nvPr>
        </p:nvSpPr>
        <p:spPr/>
        <p:txBody>
          <a:bodyPr/>
          <a:lstStyle/>
          <a:p>
            <a:fld id="{423926E1-1558-40A5-830B-362E70C01645}" type="slidenum">
              <a:rPr lang="en-US" smtClean="0"/>
              <a:t>‹#›</a:t>
            </a:fld>
            <a:endParaRPr lang="en-US"/>
          </a:p>
        </p:txBody>
      </p:sp>
    </p:spTree>
    <p:extLst>
      <p:ext uri="{BB962C8B-B14F-4D97-AF65-F5344CB8AC3E}">
        <p14:creationId xmlns:p14="http://schemas.microsoft.com/office/powerpoint/2010/main" val="2854502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54CE0-CE12-4864-B468-D4AA12FC67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7DB66E-C3B4-4D8B-AACE-E1CCA4C0691E}"/>
              </a:ext>
            </a:extLst>
          </p:cNvPr>
          <p:cNvSpPr>
            <a:spLocks noGrp="1"/>
          </p:cNvSpPr>
          <p:nvPr>
            <p:ph type="dt" sz="half" idx="10"/>
          </p:nvPr>
        </p:nvSpPr>
        <p:spPr/>
        <p:txBody>
          <a:bodyPr/>
          <a:lstStyle/>
          <a:p>
            <a:fld id="{EA7DEE27-4F86-40B3-BA4E-2FA07B30B685}" type="datetimeFigureOut">
              <a:rPr lang="en-US" smtClean="0"/>
              <a:t>19-Mar-18</a:t>
            </a:fld>
            <a:endParaRPr lang="en-US"/>
          </a:p>
        </p:txBody>
      </p:sp>
      <p:sp>
        <p:nvSpPr>
          <p:cNvPr id="4" name="Footer Placeholder 3">
            <a:extLst>
              <a:ext uri="{FF2B5EF4-FFF2-40B4-BE49-F238E27FC236}">
                <a16:creationId xmlns:a16="http://schemas.microsoft.com/office/drawing/2014/main" id="{388AC2C2-7F10-4EE6-9404-08584A178A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47EFFA-5A2C-4226-B370-57FD94D06BAF}"/>
              </a:ext>
            </a:extLst>
          </p:cNvPr>
          <p:cNvSpPr>
            <a:spLocks noGrp="1"/>
          </p:cNvSpPr>
          <p:nvPr>
            <p:ph type="sldNum" sz="quarter" idx="12"/>
          </p:nvPr>
        </p:nvSpPr>
        <p:spPr/>
        <p:txBody>
          <a:bodyPr/>
          <a:lstStyle/>
          <a:p>
            <a:fld id="{423926E1-1558-40A5-830B-362E70C01645}" type="slidenum">
              <a:rPr lang="en-US" smtClean="0"/>
              <a:t>‹#›</a:t>
            </a:fld>
            <a:endParaRPr lang="en-US"/>
          </a:p>
        </p:txBody>
      </p:sp>
    </p:spTree>
    <p:extLst>
      <p:ext uri="{BB962C8B-B14F-4D97-AF65-F5344CB8AC3E}">
        <p14:creationId xmlns:p14="http://schemas.microsoft.com/office/powerpoint/2010/main" val="3007055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181011-D692-45D1-A168-9DEB413F7BB9}"/>
              </a:ext>
            </a:extLst>
          </p:cNvPr>
          <p:cNvSpPr>
            <a:spLocks noGrp="1"/>
          </p:cNvSpPr>
          <p:nvPr>
            <p:ph type="dt" sz="half" idx="10"/>
          </p:nvPr>
        </p:nvSpPr>
        <p:spPr/>
        <p:txBody>
          <a:bodyPr/>
          <a:lstStyle/>
          <a:p>
            <a:fld id="{EA7DEE27-4F86-40B3-BA4E-2FA07B30B685}" type="datetimeFigureOut">
              <a:rPr lang="en-US" smtClean="0"/>
              <a:t>19-Mar-18</a:t>
            </a:fld>
            <a:endParaRPr lang="en-US"/>
          </a:p>
        </p:txBody>
      </p:sp>
      <p:sp>
        <p:nvSpPr>
          <p:cNvPr id="3" name="Footer Placeholder 2">
            <a:extLst>
              <a:ext uri="{FF2B5EF4-FFF2-40B4-BE49-F238E27FC236}">
                <a16:creationId xmlns:a16="http://schemas.microsoft.com/office/drawing/2014/main" id="{DDCC90D9-D1D6-4D22-9371-B4523EB3D8A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9A0FF6-959E-4CD5-89B5-637ABFBB8066}"/>
              </a:ext>
            </a:extLst>
          </p:cNvPr>
          <p:cNvSpPr>
            <a:spLocks noGrp="1"/>
          </p:cNvSpPr>
          <p:nvPr>
            <p:ph type="sldNum" sz="quarter" idx="12"/>
          </p:nvPr>
        </p:nvSpPr>
        <p:spPr/>
        <p:txBody>
          <a:bodyPr/>
          <a:lstStyle/>
          <a:p>
            <a:fld id="{423926E1-1558-40A5-830B-362E70C01645}" type="slidenum">
              <a:rPr lang="en-US" smtClean="0"/>
              <a:t>‹#›</a:t>
            </a:fld>
            <a:endParaRPr lang="en-US"/>
          </a:p>
        </p:txBody>
      </p:sp>
    </p:spTree>
    <p:extLst>
      <p:ext uri="{BB962C8B-B14F-4D97-AF65-F5344CB8AC3E}">
        <p14:creationId xmlns:p14="http://schemas.microsoft.com/office/powerpoint/2010/main" val="813786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3973D-DCFE-40F5-807B-C878E8AAE6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E3AAFF-FB2E-4297-8AA7-1C0E379200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91E5502-553E-46D8-A200-C9B825B8CF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C125D91-F220-411C-B9E9-C0FE5A7A8180}"/>
              </a:ext>
            </a:extLst>
          </p:cNvPr>
          <p:cNvSpPr>
            <a:spLocks noGrp="1"/>
          </p:cNvSpPr>
          <p:nvPr>
            <p:ph type="dt" sz="half" idx="10"/>
          </p:nvPr>
        </p:nvSpPr>
        <p:spPr/>
        <p:txBody>
          <a:bodyPr/>
          <a:lstStyle/>
          <a:p>
            <a:fld id="{EA7DEE27-4F86-40B3-BA4E-2FA07B30B685}" type="datetimeFigureOut">
              <a:rPr lang="en-US" smtClean="0"/>
              <a:t>19-Mar-18</a:t>
            </a:fld>
            <a:endParaRPr lang="en-US"/>
          </a:p>
        </p:txBody>
      </p:sp>
      <p:sp>
        <p:nvSpPr>
          <p:cNvPr id="6" name="Footer Placeholder 5">
            <a:extLst>
              <a:ext uri="{FF2B5EF4-FFF2-40B4-BE49-F238E27FC236}">
                <a16:creationId xmlns:a16="http://schemas.microsoft.com/office/drawing/2014/main" id="{9036EBC8-A1D7-40D0-9C9A-E4FE710FCE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929EAE-3D29-4804-AF11-E5F4BFA14B28}"/>
              </a:ext>
            </a:extLst>
          </p:cNvPr>
          <p:cNvSpPr>
            <a:spLocks noGrp="1"/>
          </p:cNvSpPr>
          <p:nvPr>
            <p:ph type="sldNum" sz="quarter" idx="12"/>
          </p:nvPr>
        </p:nvSpPr>
        <p:spPr/>
        <p:txBody>
          <a:bodyPr/>
          <a:lstStyle/>
          <a:p>
            <a:fld id="{423926E1-1558-40A5-830B-362E70C01645}" type="slidenum">
              <a:rPr lang="en-US" smtClean="0"/>
              <a:t>‹#›</a:t>
            </a:fld>
            <a:endParaRPr lang="en-US"/>
          </a:p>
        </p:txBody>
      </p:sp>
    </p:spTree>
    <p:extLst>
      <p:ext uri="{BB962C8B-B14F-4D97-AF65-F5344CB8AC3E}">
        <p14:creationId xmlns:p14="http://schemas.microsoft.com/office/powerpoint/2010/main" val="1918226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9178C-35BC-4EB9-8339-D7DA18CF4C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86A7596-1093-4FEB-BF5B-39B721383C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78677CD-BE80-4069-8F8B-1A8ECE57E1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9F06E9E-A455-4264-BC16-A151C7D02292}"/>
              </a:ext>
            </a:extLst>
          </p:cNvPr>
          <p:cNvSpPr>
            <a:spLocks noGrp="1"/>
          </p:cNvSpPr>
          <p:nvPr>
            <p:ph type="dt" sz="half" idx="10"/>
          </p:nvPr>
        </p:nvSpPr>
        <p:spPr/>
        <p:txBody>
          <a:bodyPr/>
          <a:lstStyle/>
          <a:p>
            <a:fld id="{EA7DEE27-4F86-40B3-BA4E-2FA07B30B685}" type="datetimeFigureOut">
              <a:rPr lang="en-US" smtClean="0"/>
              <a:t>19-Mar-18</a:t>
            </a:fld>
            <a:endParaRPr lang="en-US"/>
          </a:p>
        </p:txBody>
      </p:sp>
      <p:sp>
        <p:nvSpPr>
          <p:cNvPr id="6" name="Footer Placeholder 5">
            <a:extLst>
              <a:ext uri="{FF2B5EF4-FFF2-40B4-BE49-F238E27FC236}">
                <a16:creationId xmlns:a16="http://schemas.microsoft.com/office/drawing/2014/main" id="{5152EDFA-4848-4D3E-9239-394B703F04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B40C23-8769-4E82-9637-EF97C28981DE}"/>
              </a:ext>
            </a:extLst>
          </p:cNvPr>
          <p:cNvSpPr>
            <a:spLocks noGrp="1"/>
          </p:cNvSpPr>
          <p:nvPr>
            <p:ph type="sldNum" sz="quarter" idx="12"/>
          </p:nvPr>
        </p:nvSpPr>
        <p:spPr/>
        <p:txBody>
          <a:bodyPr/>
          <a:lstStyle/>
          <a:p>
            <a:fld id="{423926E1-1558-40A5-830B-362E70C01645}" type="slidenum">
              <a:rPr lang="en-US" smtClean="0"/>
              <a:t>‹#›</a:t>
            </a:fld>
            <a:endParaRPr lang="en-US"/>
          </a:p>
        </p:txBody>
      </p:sp>
    </p:spTree>
    <p:extLst>
      <p:ext uri="{BB962C8B-B14F-4D97-AF65-F5344CB8AC3E}">
        <p14:creationId xmlns:p14="http://schemas.microsoft.com/office/powerpoint/2010/main" val="1316305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B53B3C-4ED7-4457-B6C3-B63381B3EC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A410E8-75AC-49B4-9103-601B8621E2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07A567-CCA5-4E63-A374-9AB5BE0B24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7DEE27-4F86-40B3-BA4E-2FA07B30B685}" type="datetimeFigureOut">
              <a:rPr lang="en-US" smtClean="0"/>
              <a:t>19-Mar-18</a:t>
            </a:fld>
            <a:endParaRPr lang="en-US"/>
          </a:p>
        </p:txBody>
      </p:sp>
      <p:sp>
        <p:nvSpPr>
          <p:cNvPr id="5" name="Footer Placeholder 4">
            <a:extLst>
              <a:ext uri="{FF2B5EF4-FFF2-40B4-BE49-F238E27FC236}">
                <a16:creationId xmlns:a16="http://schemas.microsoft.com/office/drawing/2014/main" id="{0EB8F950-4696-4FFA-BC59-ADCE19F046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0C04DF3-8548-4AD2-BA1E-7900F1A036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3926E1-1558-40A5-830B-362E70C01645}" type="slidenum">
              <a:rPr lang="en-US" smtClean="0"/>
              <a:t>‹#›</a:t>
            </a:fld>
            <a:endParaRPr lang="en-US"/>
          </a:p>
        </p:txBody>
      </p:sp>
    </p:spTree>
    <p:extLst>
      <p:ext uri="{BB962C8B-B14F-4D97-AF65-F5344CB8AC3E}">
        <p14:creationId xmlns:p14="http://schemas.microsoft.com/office/powerpoint/2010/main" val="219230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makeuseof.com/tag/how-to-easily-make-an-attractive-cover-page-in-ms-word-2007/"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support.office.com/en-us/article/Use-Quick-Parts-and-AutoText-in-Word-7a527697-058f-4967-b8f1-aae0774e4813" TargetMode="External"/><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50F7C-8098-48D1-A431-6231ADC3F4D6}"/>
              </a:ext>
            </a:extLst>
          </p:cNvPr>
          <p:cNvSpPr>
            <a:spLocks noGrp="1"/>
          </p:cNvSpPr>
          <p:nvPr>
            <p:ph type="ctrTitle"/>
          </p:nvPr>
        </p:nvSpPr>
        <p:spPr/>
        <p:txBody>
          <a:bodyPr/>
          <a:lstStyle/>
          <a:p>
            <a:r>
              <a:rPr lang="en-US" dirty="0"/>
              <a:t>Cover pages</a:t>
            </a:r>
          </a:p>
        </p:txBody>
      </p:sp>
      <p:sp>
        <p:nvSpPr>
          <p:cNvPr id="3" name="Subtitle 2">
            <a:extLst>
              <a:ext uri="{FF2B5EF4-FFF2-40B4-BE49-F238E27FC236}">
                <a16:creationId xmlns:a16="http://schemas.microsoft.com/office/drawing/2014/main" id="{083F22F6-5090-4474-ACC5-8A2C27C316AC}"/>
              </a:ext>
            </a:extLst>
          </p:cNvPr>
          <p:cNvSpPr>
            <a:spLocks noGrp="1"/>
          </p:cNvSpPr>
          <p:nvPr>
            <p:ph type="subTitle" idx="1"/>
          </p:nvPr>
        </p:nvSpPr>
        <p:spPr/>
        <p:txBody>
          <a:bodyPr/>
          <a:lstStyle/>
          <a:p>
            <a:r>
              <a:rPr lang="en-US" dirty="0"/>
              <a:t>MS Word 2016</a:t>
            </a:r>
          </a:p>
          <a:p>
            <a:r>
              <a:rPr lang="en-US" sz="1600" dirty="0">
                <a:hlinkClick r:id="rId2"/>
              </a:rPr>
              <a:t>https://www.makeuseof.com/tag/how-to-easily-make-an-attractive-cover-page-in-ms-word-2007/</a:t>
            </a:r>
            <a:endParaRPr lang="en-US" sz="1600" dirty="0"/>
          </a:p>
          <a:p>
            <a:endParaRPr lang="en-US" sz="1600" dirty="0"/>
          </a:p>
        </p:txBody>
      </p:sp>
    </p:spTree>
    <p:extLst>
      <p:ext uri="{BB962C8B-B14F-4D97-AF65-F5344CB8AC3E}">
        <p14:creationId xmlns:p14="http://schemas.microsoft.com/office/powerpoint/2010/main" val="215956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A screenshot of a cell phone&#10;&#10;Description generated with very high confidence">
            <a:extLst>
              <a:ext uri="{FF2B5EF4-FFF2-40B4-BE49-F238E27FC236}">
                <a16:creationId xmlns:a16="http://schemas.microsoft.com/office/drawing/2014/main" id="{C6515A56-4555-4165-9A1E-490A0CE189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1150" y="280053"/>
            <a:ext cx="5961061" cy="6512084"/>
          </a:xfrm>
        </p:spPr>
      </p:pic>
      <p:sp>
        <p:nvSpPr>
          <p:cNvPr id="6" name="Text Placeholder 5">
            <a:extLst>
              <a:ext uri="{FF2B5EF4-FFF2-40B4-BE49-F238E27FC236}">
                <a16:creationId xmlns:a16="http://schemas.microsoft.com/office/drawing/2014/main" id="{4A02DFBA-216F-4C56-BC10-EC623F2E31CB}"/>
              </a:ext>
            </a:extLst>
          </p:cNvPr>
          <p:cNvSpPr>
            <a:spLocks noGrp="1"/>
          </p:cNvSpPr>
          <p:nvPr>
            <p:ph type="body" sz="half" idx="2"/>
          </p:nvPr>
        </p:nvSpPr>
        <p:spPr>
          <a:xfrm>
            <a:off x="839788" y="990600"/>
            <a:ext cx="3932237" cy="4878388"/>
          </a:xfrm>
        </p:spPr>
        <p:txBody>
          <a:bodyPr>
            <a:normAutofit/>
          </a:bodyPr>
          <a:lstStyle/>
          <a:p>
            <a:r>
              <a:rPr lang="en-US" sz="2400" dirty="0"/>
              <a:t>Open a new Word document. Click on the </a:t>
            </a:r>
            <a:r>
              <a:rPr lang="en-US" sz="2400" b="1" dirty="0"/>
              <a:t>Insert</a:t>
            </a:r>
            <a:r>
              <a:rPr lang="en-US" sz="2400" dirty="0"/>
              <a:t> menu on the ribbon. The dropdown for Cover Page is the first feature you will spot on the menu (under Pages). Click on tiny arrow next to it and open the inbuilt gallery of templates. Pick one from the </a:t>
            </a:r>
            <a:r>
              <a:rPr lang="en-US" sz="2400" b="1" dirty="0"/>
              <a:t>16 pre-formatted templates</a:t>
            </a:r>
            <a:r>
              <a:rPr lang="en-US" sz="2400" dirty="0"/>
              <a:t> and three more on Office.com.</a:t>
            </a:r>
          </a:p>
        </p:txBody>
      </p:sp>
    </p:spTree>
    <p:extLst>
      <p:ext uri="{BB962C8B-B14F-4D97-AF65-F5344CB8AC3E}">
        <p14:creationId xmlns:p14="http://schemas.microsoft.com/office/powerpoint/2010/main" val="1089638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screenshot of a social media post&#10;&#10;Description generated with very high confidence">
            <a:extLst>
              <a:ext uri="{FF2B5EF4-FFF2-40B4-BE49-F238E27FC236}">
                <a16:creationId xmlns:a16="http://schemas.microsoft.com/office/drawing/2014/main" id="{81BA4BD7-3737-460A-8975-44D12DD63AA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10535" y="457200"/>
            <a:ext cx="6609681" cy="5838825"/>
          </a:xfrm>
        </p:spPr>
      </p:pic>
      <p:sp>
        <p:nvSpPr>
          <p:cNvPr id="4" name="Text Placeholder 3">
            <a:extLst>
              <a:ext uri="{FF2B5EF4-FFF2-40B4-BE49-F238E27FC236}">
                <a16:creationId xmlns:a16="http://schemas.microsoft.com/office/drawing/2014/main" id="{08A53055-F141-4644-A897-3165BE187BAF}"/>
              </a:ext>
            </a:extLst>
          </p:cNvPr>
          <p:cNvSpPr>
            <a:spLocks noGrp="1"/>
          </p:cNvSpPr>
          <p:nvPr>
            <p:ph type="body" sz="half" idx="2"/>
          </p:nvPr>
        </p:nvSpPr>
        <p:spPr>
          <a:xfrm>
            <a:off x="839788" y="895350"/>
            <a:ext cx="3932237" cy="4973638"/>
          </a:xfrm>
        </p:spPr>
        <p:txBody>
          <a:bodyPr>
            <a:normAutofit/>
          </a:bodyPr>
          <a:lstStyle/>
          <a:p>
            <a:r>
              <a:rPr lang="en-US" sz="2400" dirty="0"/>
              <a:t>Select the one you like and click on it. The cover page appears at the beginning of the document by default. But to place it in any other location, </a:t>
            </a:r>
            <a:r>
              <a:rPr lang="en-US" sz="2400" b="1" dirty="0"/>
              <a:t>right click on the cover page thumbnail</a:t>
            </a:r>
            <a:r>
              <a:rPr lang="en-US" sz="2400" dirty="0"/>
              <a:t> in the gallery and select from the options given. Though,  am not sure why you would want to!</a:t>
            </a:r>
          </a:p>
        </p:txBody>
      </p:sp>
    </p:spTree>
    <p:extLst>
      <p:ext uri="{BB962C8B-B14F-4D97-AF65-F5344CB8AC3E}">
        <p14:creationId xmlns:p14="http://schemas.microsoft.com/office/powerpoint/2010/main" val="2611322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screenshot of a cell phone&#10;&#10;Description generated with very high confidence">
            <a:extLst>
              <a:ext uri="{FF2B5EF4-FFF2-40B4-BE49-F238E27FC236}">
                <a16:creationId xmlns:a16="http://schemas.microsoft.com/office/drawing/2014/main" id="{DE7172EB-8F8F-4328-82EF-4675988ADA8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78487" y="1495425"/>
            <a:ext cx="5676899" cy="3548062"/>
          </a:xfrm>
        </p:spPr>
      </p:pic>
      <p:sp>
        <p:nvSpPr>
          <p:cNvPr id="4" name="Text Placeholder 3">
            <a:extLst>
              <a:ext uri="{FF2B5EF4-FFF2-40B4-BE49-F238E27FC236}">
                <a16:creationId xmlns:a16="http://schemas.microsoft.com/office/drawing/2014/main" id="{C902B4F5-4DDE-4686-811E-5CC6270720CC}"/>
              </a:ext>
            </a:extLst>
          </p:cNvPr>
          <p:cNvSpPr>
            <a:spLocks noGrp="1"/>
          </p:cNvSpPr>
          <p:nvPr>
            <p:ph type="body" sz="half" idx="2"/>
          </p:nvPr>
        </p:nvSpPr>
        <p:spPr>
          <a:xfrm>
            <a:off x="925513" y="590550"/>
            <a:ext cx="3932237" cy="5305425"/>
          </a:xfrm>
        </p:spPr>
        <p:txBody>
          <a:bodyPr>
            <a:noAutofit/>
          </a:bodyPr>
          <a:lstStyle/>
          <a:p>
            <a:r>
              <a:rPr lang="en-US" sz="2400" b="1" dirty="0"/>
              <a:t>Customize Individual Fields</a:t>
            </a:r>
          </a:p>
          <a:p>
            <a:r>
              <a:rPr lang="en-US" sz="2400" dirty="0"/>
              <a:t>Click on each pre-formatted field (the square brackets) and the whole thing gets highlighted with a blue field label on top. Type in your version for the given field. The author name might appear by default if the Office installation is in your name. Place the common information in </a:t>
            </a:r>
            <a:r>
              <a:rPr lang="en-US" sz="2400" b="1" dirty="0">
                <a:hlinkClick r:id="rId3"/>
              </a:rPr>
              <a:t>Quick Parts</a:t>
            </a:r>
            <a:r>
              <a:rPr lang="en-US" sz="2400" dirty="0"/>
              <a:t> and you don’t have to bother with typing them again and again.</a:t>
            </a:r>
          </a:p>
          <a:p>
            <a:endParaRPr lang="en-US" sz="2400" dirty="0"/>
          </a:p>
        </p:txBody>
      </p:sp>
    </p:spTree>
    <p:extLst>
      <p:ext uri="{BB962C8B-B14F-4D97-AF65-F5344CB8AC3E}">
        <p14:creationId xmlns:p14="http://schemas.microsoft.com/office/powerpoint/2010/main" val="2831596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screenshot of a cell phone&#10;&#10;Description generated with very high confidence">
            <a:extLst>
              <a:ext uri="{FF2B5EF4-FFF2-40B4-BE49-F238E27FC236}">
                <a16:creationId xmlns:a16="http://schemas.microsoft.com/office/drawing/2014/main" id="{AD59C145-F2CF-4AB0-80D8-028C44BA328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30950" y="714375"/>
            <a:ext cx="4856099" cy="4510087"/>
          </a:xfrm>
        </p:spPr>
      </p:pic>
      <p:sp>
        <p:nvSpPr>
          <p:cNvPr id="4" name="Text Placeholder 3">
            <a:extLst>
              <a:ext uri="{FF2B5EF4-FFF2-40B4-BE49-F238E27FC236}">
                <a16:creationId xmlns:a16="http://schemas.microsoft.com/office/drawing/2014/main" id="{52D18B72-A4D6-4136-9C8E-465CF19F5214}"/>
              </a:ext>
            </a:extLst>
          </p:cNvPr>
          <p:cNvSpPr>
            <a:spLocks noGrp="1"/>
          </p:cNvSpPr>
          <p:nvPr>
            <p:ph type="body" sz="half" idx="2"/>
          </p:nvPr>
        </p:nvSpPr>
        <p:spPr/>
        <p:txBody>
          <a:bodyPr/>
          <a:lstStyle/>
          <a:p>
            <a:r>
              <a:rPr lang="en-US" dirty="0"/>
              <a:t>Change the date fields with the drop-down arrow and select a date from a calendar. You can format all fields just like normal text.</a:t>
            </a:r>
          </a:p>
          <a:p>
            <a:r>
              <a:rPr lang="en-US" dirty="0"/>
              <a:t>You can easily edit graphical cover page elements like any other image. Just click on the graphic to display the </a:t>
            </a:r>
            <a:r>
              <a:rPr lang="en-US" b="1" dirty="0"/>
              <a:t>Drawing Tools</a:t>
            </a:r>
            <a:r>
              <a:rPr lang="en-US" dirty="0"/>
              <a:t> and </a:t>
            </a:r>
            <a:r>
              <a:rPr lang="en-US" b="1" dirty="0"/>
              <a:t>Picture Tools</a:t>
            </a:r>
            <a:r>
              <a:rPr lang="en-US" dirty="0"/>
              <a:t> menus on the Ribbon.</a:t>
            </a:r>
          </a:p>
        </p:txBody>
      </p:sp>
    </p:spTree>
    <p:extLst>
      <p:ext uri="{BB962C8B-B14F-4D97-AF65-F5344CB8AC3E}">
        <p14:creationId xmlns:p14="http://schemas.microsoft.com/office/powerpoint/2010/main" val="655587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close up of a piece of paper&#10;&#10;Description generated with high confidence">
            <a:extLst>
              <a:ext uri="{FF2B5EF4-FFF2-40B4-BE49-F238E27FC236}">
                <a16:creationId xmlns:a16="http://schemas.microsoft.com/office/drawing/2014/main" id="{1F478A02-6CDC-455F-BA5E-BB622EAB716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6320" y="65474"/>
            <a:ext cx="6598106" cy="5238750"/>
          </a:xfrm>
        </p:spPr>
      </p:pic>
      <p:sp>
        <p:nvSpPr>
          <p:cNvPr id="4" name="Text Placeholder 3">
            <a:extLst>
              <a:ext uri="{FF2B5EF4-FFF2-40B4-BE49-F238E27FC236}">
                <a16:creationId xmlns:a16="http://schemas.microsoft.com/office/drawing/2014/main" id="{D081845F-1D0A-494C-B7B4-A8AAD52ADA4D}"/>
              </a:ext>
            </a:extLst>
          </p:cNvPr>
          <p:cNvSpPr>
            <a:spLocks noGrp="1"/>
          </p:cNvSpPr>
          <p:nvPr>
            <p:ph type="body" sz="half" idx="2"/>
          </p:nvPr>
        </p:nvSpPr>
        <p:spPr>
          <a:xfrm>
            <a:off x="744083" y="690239"/>
            <a:ext cx="3932237" cy="3811588"/>
          </a:xfrm>
        </p:spPr>
        <p:txBody>
          <a:bodyPr/>
          <a:lstStyle/>
          <a:p>
            <a:r>
              <a:rPr lang="en-US" b="1" dirty="0"/>
              <a:t>Change the Design on the Fly</a:t>
            </a:r>
          </a:p>
          <a:p>
            <a:r>
              <a:rPr lang="en-US" dirty="0"/>
              <a:t>Customizing a pre-formatted cover page is a piece of cake. The templates consist of formatted controls and graphic boxes that come in different color themes. So, you can change any part of the template on the fly.</a:t>
            </a:r>
          </a:p>
          <a:p>
            <a:r>
              <a:rPr lang="en-US" dirty="0"/>
              <a:t>Notice a picture on the cover page template? Maybe, you would like to swap it out with a logo or another more appropriate image. Just right click on the picture and click </a:t>
            </a:r>
            <a:r>
              <a:rPr lang="en-US" b="1" dirty="0"/>
              <a:t>Change Picture</a:t>
            </a:r>
            <a:r>
              <a:rPr lang="en-US" dirty="0"/>
              <a:t> in the context menu.</a:t>
            </a:r>
          </a:p>
          <a:p>
            <a:endParaRPr lang="en-US" dirty="0"/>
          </a:p>
        </p:txBody>
      </p:sp>
      <p:sp>
        <p:nvSpPr>
          <p:cNvPr id="7" name="Rectangle 6">
            <a:extLst>
              <a:ext uri="{FF2B5EF4-FFF2-40B4-BE49-F238E27FC236}">
                <a16:creationId xmlns:a16="http://schemas.microsoft.com/office/drawing/2014/main" id="{94BA02A4-8B3D-43DA-B1BB-69036EF2F1AC}"/>
              </a:ext>
            </a:extLst>
          </p:cNvPr>
          <p:cNvSpPr/>
          <p:nvPr/>
        </p:nvSpPr>
        <p:spPr>
          <a:xfrm>
            <a:off x="744083" y="5328824"/>
            <a:ext cx="6096000" cy="1200329"/>
          </a:xfrm>
          <a:prstGeom prst="rect">
            <a:avLst/>
          </a:prstGeom>
        </p:spPr>
        <p:txBody>
          <a:bodyPr>
            <a:spAutoFit/>
          </a:bodyPr>
          <a:lstStyle/>
          <a:p>
            <a:r>
              <a:rPr lang="en-US" dirty="0"/>
              <a:t>Changed your mind about the entire cover page? While working on one cover page, you can change it for another cover page by selecting a new template from the drop-down. The new template retains the field entries.</a:t>
            </a:r>
          </a:p>
        </p:txBody>
      </p:sp>
    </p:spTree>
    <p:extLst>
      <p:ext uri="{BB962C8B-B14F-4D97-AF65-F5344CB8AC3E}">
        <p14:creationId xmlns:p14="http://schemas.microsoft.com/office/powerpoint/2010/main" val="1491396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screenshot of a cell phone&#10;&#10;Description generated with very high confidence">
            <a:extLst>
              <a:ext uri="{FF2B5EF4-FFF2-40B4-BE49-F238E27FC236}">
                <a16:creationId xmlns:a16="http://schemas.microsoft.com/office/drawing/2014/main" id="{1607589A-6515-47FF-A445-3556D06226D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63900" y="1242874"/>
            <a:ext cx="5856549" cy="4126527"/>
          </a:xfrm>
        </p:spPr>
      </p:pic>
      <p:sp>
        <p:nvSpPr>
          <p:cNvPr id="4" name="Text Placeholder 3">
            <a:extLst>
              <a:ext uri="{FF2B5EF4-FFF2-40B4-BE49-F238E27FC236}">
                <a16:creationId xmlns:a16="http://schemas.microsoft.com/office/drawing/2014/main" id="{AFEC8215-30E3-4803-A2BF-A309A390C0DC}"/>
              </a:ext>
            </a:extLst>
          </p:cNvPr>
          <p:cNvSpPr>
            <a:spLocks noGrp="1"/>
          </p:cNvSpPr>
          <p:nvPr>
            <p:ph type="body" sz="half" idx="2"/>
          </p:nvPr>
        </p:nvSpPr>
        <p:spPr/>
        <p:txBody>
          <a:bodyPr/>
          <a:lstStyle/>
          <a:p>
            <a:r>
              <a:rPr lang="en-US" dirty="0"/>
              <a:t>f you would like to save the cover page for later use in another document, select the entire cover page. Click on </a:t>
            </a:r>
            <a:r>
              <a:rPr lang="en-US" b="1" dirty="0"/>
              <a:t>Insert &gt; Cover Page &gt; Save Selection to Cover Page Gallery</a:t>
            </a:r>
            <a:r>
              <a:rPr lang="en-US" dirty="0"/>
              <a:t>. You can use the same menu to remove a selected cover page from the gallery.</a:t>
            </a:r>
          </a:p>
        </p:txBody>
      </p:sp>
    </p:spTree>
    <p:extLst>
      <p:ext uri="{BB962C8B-B14F-4D97-AF65-F5344CB8AC3E}">
        <p14:creationId xmlns:p14="http://schemas.microsoft.com/office/powerpoint/2010/main" val="2728176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252</Words>
  <Application>Microsoft Office PowerPoint</Application>
  <PresentationFormat>Widescreen</PresentationFormat>
  <Paragraphs>14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Cover pages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Walid Abu Saifan</dc:creator>
  <cp:lastModifiedBy>Walid Abu Saifan</cp:lastModifiedBy>
  <cp:revision>1</cp:revision>
  <dcterms:created xsi:type="dcterms:W3CDTF">2018-03-19T21:48:52Z</dcterms:created>
  <dcterms:modified xsi:type="dcterms:W3CDTF">2018-03-19T22:12:21Z</dcterms:modified>
</cp:coreProperties>
</file>